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handoutMasterIdLst>
    <p:handoutMasterId r:id="rId7"/>
  </p:handoutMasterIdLst>
  <p:sldIdLst>
    <p:sldId id="807" r:id="rId2"/>
    <p:sldId id="806" r:id="rId3"/>
    <p:sldId id="805" r:id="rId4"/>
    <p:sldId id="808" r:id="rId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9DF8D"/>
    <a:srgbClr val="F7BF3E"/>
    <a:srgbClr val="73043F"/>
    <a:srgbClr val="AC0A4F"/>
    <a:srgbClr val="990000"/>
    <a:srgbClr val="FF0000"/>
    <a:srgbClr val="FFFFFF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9" autoAdjust="0"/>
    <p:restoredTop sz="95238" autoAdjust="0"/>
  </p:normalViewPr>
  <p:slideViewPr>
    <p:cSldViewPr snapToGrid="0">
      <p:cViewPr varScale="1">
        <p:scale>
          <a:sx n="79" d="100"/>
          <a:sy n="79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FD1C5-C2AD-4DE7-96E5-B07B80F2A5D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16E22-87FC-445A-8324-A40CD3AF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10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0D83F-BADF-417D-96B1-4FD397B537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B74AA-0677-4E7E-A6E8-F89A675A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74AA-0677-4E7E-A6E8-F89A675A21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4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74AA-0677-4E7E-A6E8-F89A675A21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0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74AA-0677-4E7E-A6E8-F89A675A21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5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74AA-0677-4E7E-A6E8-F89A675A21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1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4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8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2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5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8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1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4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7EEB-AE58-429A-BEFB-8E09DE1F126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C76532-4DBB-4420-A7F2-73C0CAB87E63}"/>
              </a:ext>
            </a:extLst>
          </p:cNvPr>
          <p:cNvCxnSpPr>
            <a:cxnSpLocks/>
          </p:cNvCxnSpPr>
          <p:nvPr/>
        </p:nvCxnSpPr>
        <p:spPr>
          <a:xfrm>
            <a:off x="86709" y="529351"/>
            <a:ext cx="8928957" cy="0"/>
          </a:xfrm>
          <a:prstGeom prst="line">
            <a:avLst/>
          </a:prstGeom>
          <a:ln>
            <a:solidFill>
              <a:srgbClr val="730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F835D-135D-45A4-B4FA-78CC2228C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21" y="105565"/>
            <a:ext cx="1120148" cy="3335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FB14B1-6F03-423C-879E-63D3F1CC11F8}"/>
              </a:ext>
            </a:extLst>
          </p:cNvPr>
          <p:cNvSpPr/>
          <p:nvPr/>
        </p:nvSpPr>
        <p:spPr>
          <a:xfrm>
            <a:off x="5078736" y="830401"/>
            <a:ext cx="3773424" cy="282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Формат: А5.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Блокнот на спіралі.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Тверда картонна обкладинка.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Ефект на обкладинці: </a:t>
            </a:r>
            <a:r>
              <a:rPr lang="uk-UA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Soft-touch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та вибірковий </a:t>
            </a:r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УФ лак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Папір білий, 55 г/м2.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96 аркушів у клітинку.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Мін відвантаження - 1 шт.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Упаковка – 1/5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РРЦ  - 107,60 грн.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02646B-DB93-4F10-9D0C-55DB94BF6BC8}"/>
              </a:ext>
            </a:extLst>
          </p:cNvPr>
          <p:cNvSpPr/>
          <p:nvPr/>
        </p:nvSpPr>
        <p:spPr>
          <a:xfrm>
            <a:off x="257870" y="75378"/>
            <a:ext cx="7525351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500" b="1" dirty="0">
                <a:solidFill>
                  <a:srgbClr val="73043F"/>
                </a:solidFill>
                <a:latin typeface="Century Gothic" panose="020B0502020202020204" pitchFamily="34" charset="0"/>
              </a:rPr>
              <a:t>Блокнот на спіралі тверда обкладинка, А5, 96 аркушів №23</a:t>
            </a:r>
          </a:p>
        </p:txBody>
      </p:sp>
      <p:pic>
        <p:nvPicPr>
          <p:cNvPr id="1026" name="Picture 2" descr="https://axent.com.ua/sites/default/files/photoproduct/8032-06-A_3.jpg">
            <a:extLst>
              <a:ext uri="{FF2B5EF4-FFF2-40B4-BE49-F238E27FC236}">
                <a16:creationId xmlns:a16="http://schemas.microsoft.com/office/drawing/2014/main" id="{4FB4C9F4-8362-4E54-BD69-D48C7FF04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14744"/>
          <a:stretch/>
        </p:blipFill>
        <p:spPr bwMode="auto">
          <a:xfrm>
            <a:off x="5027527" y="3682035"/>
            <a:ext cx="3564263" cy="26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2315FD-513D-4FE6-A9AD-9705D7262B6B}"/>
              </a:ext>
            </a:extLst>
          </p:cNvPr>
          <p:cNvSpPr/>
          <p:nvPr/>
        </p:nvSpPr>
        <p:spPr>
          <a:xfrm>
            <a:off x="589984" y="6314251"/>
            <a:ext cx="1083951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8032-2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-A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100254-8DAB-43C4-832A-9C77A9E3AB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" y="619907"/>
            <a:ext cx="4485291" cy="59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9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C76532-4DBB-4420-A7F2-73C0CAB87E63}"/>
              </a:ext>
            </a:extLst>
          </p:cNvPr>
          <p:cNvCxnSpPr>
            <a:cxnSpLocks/>
          </p:cNvCxnSpPr>
          <p:nvPr/>
        </p:nvCxnSpPr>
        <p:spPr>
          <a:xfrm>
            <a:off x="86709" y="529351"/>
            <a:ext cx="8928957" cy="0"/>
          </a:xfrm>
          <a:prstGeom prst="line">
            <a:avLst/>
          </a:prstGeom>
          <a:ln>
            <a:solidFill>
              <a:srgbClr val="730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F835D-135D-45A4-B4FA-78CC2228C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21" y="105565"/>
            <a:ext cx="1120148" cy="3335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FB14B1-6F03-423C-879E-63D3F1CC11F8}"/>
              </a:ext>
            </a:extLst>
          </p:cNvPr>
          <p:cNvSpPr/>
          <p:nvPr/>
        </p:nvSpPr>
        <p:spPr>
          <a:xfrm>
            <a:off x="5078736" y="830401"/>
            <a:ext cx="3773424" cy="282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Формат: А5.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Блокнот на спіралі.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Тверда картонна обкладинка.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Ефект на обкладинці: </a:t>
            </a:r>
            <a:r>
              <a:rPr lang="uk-UA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Soft-touch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та вибірковий </a:t>
            </a:r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УФ лак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Папір білий, 55 г/м2.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96 аркушів у клітинку.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Мін відвантаження - 1 шт.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Упаковка – 1/5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РРЦ  - 107,60 грн.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02646B-DB93-4F10-9D0C-55DB94BF6BC8}"/>
              </a:ext>
            </a:extLst>
          </p:cNvPr>
          <p:cNvSpPr/>
          <p:nvPr/>
        </p:nvSpPr>
        <p:spPr>
          <a:xfrm>
            <a:off x="257870" y="75378"/>
            <a:ext cx="7525351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500" b="1" dirty="0">
                <a:solidFill>
                  <a:srgbClr val="73043F"/>
                </a:solidFill>
                <a:latin typeface="Century Gothic" panose="020B0502020202020204" pitchFamily="34" charset="0"/>
              </a:rPr>
              <a:t>Блокнот на спіралі тверда обкладинка, А5, 96 аркушів №22</a:t>
            </a:r>
          </a:p>
        </p:txBody>
      </p:sp>
      <p:pic>
        <p:nvPicPr>
          <p:cNvPr id="1026" name="Picture 2" descr="https://axent.com.ua/sites/default/files/photoproduct/8032-06-A_3.jpg">
            <a:extLst>
              <a:ext uri="{FF2B5EF4-FFF2-40B4-BE49-F238E27FC236}">
                <a16:creationId xmlns:a16="http://schemas.microsoft.com/office/drawing/2014/main" id="{4FB4C9F4-8362-4E54-BD69-D48C7FF04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14744"/>
          <a:stretch/>
        </p:blipFill>
        <p:spPr bwMode="auto">
          <a:xfrm>
            <a:off x="5027527" y="3662802"/>
            <a:ext cx="3543449" cy="26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2315FD-513D-4FE6-A9AD-9705D7262B6B}"/>
              </a:ext>
            </a:extLst>
          </p:cNvPr>
          <p:cNvSpPr/>
          <p:nvPr/>
        </p:nvSpPr>
        <p:spPr>
          <a:xfrm>
            <a:off x="589984" y="6314251"/>
            <a:ext cx="1083951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8032-2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-A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C7779-5F0C-4F6D-AAAA-2FF1D9AA0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0" y="619558"/>
            <a:ext cx="4463641" cy="59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C76532-4DBB-4420-A7F2-73C0CAB87E63}"/>
              </a:ext>
            </a:extLst>
          </p:cNvPr>
          <p:cNvCxnSpPr>
            <a:cxnSpLocks/>
          </p:cNvCxnSpPr>
          <p:nvPr/>
        </p:nvCxnSpPr>
        <p:spPr>
          <a:xfrm>
            <a:off x="86709" y="529351"/>
            <a:ext cx="8928957" cy="0"/>
          </a:xfrm>
          <a:prstGeom prst="line">
            <a:avLst/>
          </a:prstGeom>
          <a:ln>
            <a:solidFill>
              <a:srgbClr val="730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F835D-135D-45A4-B4FA-78CC2228C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21" y="105565"/>
            <a:ext cx="1120148" cy="3335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FB14B1-6F03-423C-879E-63D3F1CC11F8}"/>
              </a:ext>
            </a:extLst>
          </p:cNvPr>
          <p:cNvSpPr/>
          <p:nvPr/>
        </p:nvSpPr>
        <p:spPr>
          <a:xfrm>
            <a:off x="5078736" y="830401"/>
            <a:ext cx="3773424" cy="282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Формат: А5.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Блокнот на спіралі.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Тверда картонна обкладинка.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Ефект на обкладинці: </a:t>
            </a:r>
            <a:r>
              <a:rPr lang="uk-UA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Soft-touch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та вибірковий </a:t>
            </a:r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УФ лак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Папір білий, 55 г/м2.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96 аркушів у клітинку.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Мін відвантаження - 1 шт.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Упаковка – 1/5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РРЦ  - 107,60 грн.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02646B-DB93-4F10-9D0C-55DB94BF6BC8}"/>
              </a:ext>
            </a:extLst>
          </p:cNvPr>
          <p:cNvSpPr/>
          <p:nvPr/>
        </p:nvSpPr>
        <p:spPr>
          <a:xfrm>
            <a:off x="257870" y="75378"/>
            <a:ext cx="7525351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500" b="1" dirty="0">
                <a:solidFill>
                  <a:srgbClr val="73043F"/>
                </a:solidFill>
                <a:latin typeface="Century Gothic" panose="020B0502020202020204" pitchFamily="34" charset="0"/>
              </a:rPr>
              <a:t>Блокнот на спіралі тверда обкладинка, А5, 96 аркушів №21</a:t>
            </a:r>
          </a:p>
        </p:txBody>
      </p:sp>
      <p:pic>
        <p:nvPicPr>
          <p:cNvPr id="1026" name="Picture 2" descr="https://axent.com.ua/sites/default/files/photoproduct/8032-06-A_3.jpg">
            <a:extLst>
              <a:ext uri="{FF2B5EF4-FFF2-40B4-BE49-F238E27FC236}">
                <a16:creationId xmlns:a16="http://schemas.microsoft.com/office/drawing/2014/main" id="{4FB4C9F4-8362-4E54-BD69-D48C7FF04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14744"/>
          <a:stretch/>
        </p:blipFill>
        <p:spPr bwMode="auto">
          <a:xfrm>
            <a:off x="5027527" y="3656954"/>
            <a:ext cx="3567833" cy="26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2315FD-513D-4FE6-A9AD-9705D7262B6B}"/>
              </a:ext>
            </a:extLst>
          </p:cNvPr>
          <p:cNvSpPr/>
          <p:nvPr/>
        </p:nvSpPr>
        <p:spPr>
          <a:xfrm>
            <a:off x="589984" y="6314251"/>
            <a:ext cx="1083951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8032-21-A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723E88-7F30-45FC-87A5-24701E042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3544"/>
          <a:stretch/>
        </p:blipFill>
        <p:spPr>
          <a:xfrm>
            <a:off x="257870" y="830402"/>
            <a:ext cx="4378189" cy="54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C76532-4DBB-4420-A7F2-73C0CAB87E63}"/>
              </a:ext>
            </a:extLst>
          </p:cNvPr>
          <p:cNvCxnSpPr>
            <a:cxnSpLocks/>
          </p:cNvCxnSpPr>
          <p:nvPr/>
        </p:nvCxnSpPr>
        <p:spPr>
          <a:xfrm>
            <a:off x="86709" y="529351"/>
            <a:ext cx="8928957" cy="0"/>
          </a:xfrm>
          <a:prstGeom prst="line">
            <a:avLst/>
          </a:prstGeom>
          <a:ln>
            <a:solidFill>
              <a:srgbClr val="730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F835D-135D-45A4-B4FA-78CC2228C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21" y="105565"/>
            <a:ext cx="1120148" cy="3335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FB14B1-6F03-423C-879E-63D3F1CC11F8}"/>
              </a:ext>
            </a:extLst>
          </p:cNvPr>
          <p:cNvSpPr/>
          <p:nvPr/>
        </p:nvSpPr>
        <p:spPr>
          <a:xfrm>
            <a:off x="5078736" y="830401"/>
            <a:ext cx="3773424" cy="282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Формат: А5.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Блокнот на спіралі.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Тверда картонна обкладинка.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Ефект на обкладинці: </a:t>
            </a:r>
            <a:r>
              <a:rPr lang="uk-UA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Soft-touch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та вибірковий </a:t>
            </a:r>
            <a:r>
              <a: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УФ лак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Папір білий, 55 г/м2.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96 аркушів у клітинку.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Мін відвантаження - 1 шт.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Упаковка – 1/5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РРЦ  - 107,60 грн.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02646B-DB93-4F10-9D0C-55DB94BF6BC8}"/>
              </a:ext>
            </a:extLst>
          </p:cNvPr>
          <p:cNvSpPr/>
          <p:nvPr/>
        </p:nvSpPr>
        <p:spPr>
          <a:xfrm>
            <a:off x="257870" y="75378"/>
            <a:ext cx="7525351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500" b="1" dirty="0">
                <a:solidFill>
                  <a:srgbClr val="73043F"/>
                </a:solidFill>
                <a:latin typeface="Century Gothic" panose="020B0502020202020204" pitchFamily="34" charset="0"/>
              </a:rPr>
              <a:t>Блокнот на спіралі тверда обкладинка, А5, 96 аркушів №24</a:t>
            </a:r>
          </a:p>
        </p:txBody>
      </p:sp>
      <p:pic>
        <p:nvPicPr>
          <p:cNvPr id="1026" name="Picture 2" descr="https://axent.com.ua/sites/default/files/photoproduct/8032-06-A_3.jpg">
            <a:extLst>
              <a:ext uri="{FF2B5EF4-FFF2-40B4-BE49-F238E27FC236}">
                <a16:creationId xmlns:a16="http://schemas.microsoft.com/office/drawing/2014/main" id="{4FB4C9F4-8362-4E54-BD69-D48C7FF04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b="14744"/>
          <a:stretch/>
        </p:blipFill>
        <p:spPr bwMode="auto">
          <a:xfrm>
            <a:off x="5027527" y="3682035"/>
            <a:ext cx="3564263" cy="26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2315FD-513D-4FE6-A9AD-9705D7262B6B}"/>
              </a:ext>
            </a:extLst>
          </p:cNvPr>
          <p:cNvSpPr/>
          <p:nvPr/>
        </p:nvSpPr>
        <p:spPr>
          <a:xfrm>
            <a:off x="589984" y="6314251"/>
            <a:ext cx="1083951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8032-2</a:t>
            </a:r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-A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2AF537-DF18-414C-8A43-96E2B60CF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0" y="595174"/>
            <a:ext cx="4475467" cy="59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9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7724</TotalTime>
  <Words>258</Words>
  <Application>Microsoft Office PowerPoint</Application>
  <PresentationFormat>Экран (4:3)</PresentationFormat>
  <Paragraphs>48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</dc:creator>
  <cp:lastModifiedBy>Здор</cp:lastModifiedBy>
  <cp:revision>1739</cp:revision>
  <cp:lastPrinted>2020-08-04T08:57:03Z</cp:lastPrinted>
  <dcterms:created xsi:type="dcterms:W3CDTF">2019-03-13T13:21:03Z</dcterms:created>
  <dcterms:modified xsi:type="dcterms:W3CDTF">2023-10-19T13:30:53Z</dcterms:modified>
</cp:coreProperties>
</file>