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"/>
  </p:notesMasterIdLst>
  <p:handoutMasterIdLst>
    <p:handoutMasterId r:id="rId7"/>
  </p:handoutMasterIdLst>
  <p:sldIdLst>
    <p:sldId id="807" r:id="rId2"/>
    <p:sldId id="809" r:id="rId3"/>
    <p:sldId id="810" r:id="rId4"/>
    <p:sldId id="811" r:id="rId5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9DF8D"/>
    <a:srgbClr val="F7BF3E"/>
    <a:srgbClr val="73043F"/>
    <a:srgbClr val="AC0A4F"/>
    <a:srgbClr val="990000"/>
    <a:srgbClr val="FF0000"/>
    <a:srgbClr val="FFFFFF"/>
    <a:srgbClr val="00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79" d="100"/>
          <a:sy n="79" d="100"/>
        </p:scale>
        <p:origin x="15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B74AA-0677-4E7E-A6E8-F89A675A218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245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B74AA-0677-4E7E-A6E8-F89A675A218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777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B74AA-0677-4E7E-A6E8-F89A675A218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319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B74AA-0677-4E7E-A6E8-F89A675A218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276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249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283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475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025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954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787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052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218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86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64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013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5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75C76532-4DBB-4420-A7F2-73C0CAB87E63}"/>
              </a:ext>
            </a:extLst>
          </p:cNvPr>
          <p:cNvCxnSpPr>
            <a:cxnSpLocks/>
          </p:cNvCxnSpPr>
          <p:nvPr/>
        </p:nvCxnSpPr>
        <p:spPr>
          <a:xfrm>
            <a:off x="86709" y="529351"/>
            <a:ext cx="8928957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7F835D-135D-45A4-B4FA-78CC2228CC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3221" y="105565"/>
            <a:ext cx="1120148" cy="33358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5FB14B1-6F03-423C-879E-63D3F1CC11F8}"/>
              </a:ext>
            </a:extLst>
          </p:cNvPr>
          <p:cNvSpPr/>
          <p:nvPr/>
        </p:nvSpPr>
        <p:spPr>
          <a:xfrm>
            <a:off x="5078736" y="830401"/>
            <a:ext cx="3773424" cy="2550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Формат: А5.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Блокнот на спіралі.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Тверда картонна обкладинка.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Ефект на обкладинці - тиснення фольгою.</a:t>
            </a:r>
            <a:endParaRPr lang="ru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Папір білий, 55 г/м2.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96 аркушів у клітинку.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Мін відвантаження - 1 шт.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1/5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</a:t>
            </a:r>
            <a:r>
              <a:rPr lang="ru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96,</a:t>
            </a: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60 грн. 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502646B-DB93-4F10-9D0C-55DB94BF6BC8}"/>
              </a:ext>
            </a:extLst>
          </p:cNvPr>
          <p:cNvSpPr/>
          <p:nvPr/>
        </p:nvSpPr>
        <p:spPr>
          <a:xfrm>
            <a:off x="257870" y="75378"/>
            <a:ext cx="7525351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500" b="1" dirty="0">
                <a:solidFill>
                  <a:srgbClr val="73043F"/>
                </a:solidFill>
                <a:latin typeface="Century Gothic" panose="020B0502020202020204" pitchFamily="34" charset="0"/>
              </a:rPr>
              <a:t>Блокнот на спіралі тверда обкладинка, А5, 96 аркушів №2</a:t>
            </a:r>
            <a:r>
              <a:rPr lang="en-US" sz="1500" b="1" dirty="0">
                <a:solidFill>
                  <a:srgbClr val="73043F"/>
                </a:solidFill>
                <a:latin typeface="Century Gothic" panose="020B0502020202020204" pitchFamily="34" charset="0"/>
              </a:rPr>
              <a:t>5</a:t>
            </a:r>
            <a:endParaRPr lang="uk-UA" sz="1500" b="1" dirty="0">
              <a:solidFill>
                <a:srgbClr val="73043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6" name="Picture 2" descr="https://axent.com.ua/sites/default/files/photoproduct/8032-06-A_3.jpg">
            <a:extLst>
              <a:ext uri="{FF2B5EF4-FFF2-40B4-BE49-F238E27FC236}">
                <a16:creationId xmlns:a16="http://schemas.microsoft.com/office/drawing/2014/main" id="{4FB4C9F4-8362-4E54-BD69-D48C7FF049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5" b="14744"/>
          <a:stretch/>
        </p:blipFill>
        <p:spPr bwMode="auto">
          <a:xfrm>
            <a:off x="5027527" y="3682035"/>
            <a:ext cx="3564263" cy="263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C2315FD-513D-4FE6-A9AD-9705D7262B6B}"/>
              </a:ext>
            </a:extLst>
          </p:cNvPr>
          <p:cNvSpPr/>
          <p:nvPr/>
        </p:nvSpPr>
        <p:spPr>
          <a:xfrm>
            <a:off x="589984" y="6314251"/>
            <a:ext cx="1083951" cy="334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8032-25-A</a:t>
            </a:r>
            <a:endParaRPr lang="uk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B506EAB-17D2-401D-9B56-2F7C9F0A20D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035" r="14153"/>
          <a:stretch/>
        </p:blipFill>
        <p:spPr>
          <a:xfrm>
            <a:off x="257870" y="662523"/>
            <a:ext cx="4078778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991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75C76532-4DBB-4420-A7F2-73C0CAB87E63}"/>
              </a:ext>
            </a:extLst>
          </p:cNvPr>
          <p:cNvCxnSpPr>
            <a:cxnSpLocks/>
          </p:cNvCxnSpPr>
          <p:nvPr/>
        </p:nvCxnSpPr>
        <p:spPr>
          <a:xfrm>
            <a:off x="86709" y="529351"/>
            <a:ext cx="8928957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7F835D-135D-45A4-B4FA-78CC2228CC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3221" y="105565"/>
            <a:ext cx="1120148" cy="33358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5FB14B1-6F03-423C-879E-63D3F1CC11F8}"/>
              </a:ext>
            </a:extLst>
          </p:cNvPr>
          <p:cNvSpPr/>
          <p:nvPr/>
        </p:nvSpPr>
        <p:spPr>
          <a:xfrm>
            <a:off x="5078736" y="830401"/>
            <a:ext cx="3773424" cy="2550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Формат: А5.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Блокнот на спіралі.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Тверда картонна обкладинка.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Ефект на обкладинці - тиснення фольгою.</a:t>
            </a:r>
            <a:endParaRPr lang="ru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Папір білий, 55 г/м2.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96 аркушів у клітинку.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Мін відвантаження - 1 шт.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1/5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</a:t>
            </a:r>
            <a:r>
              <a:rPr lang="ru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96,</a:t>
            </a: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60 грн. 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502646B-DB93-4F10-9D0C-55DB94BF6BC8}"/>
              </a:ext>
            </a:extLst>
          </p:cNvPr>
          <p:cNvSpPr/>
          <p:nvPr/>
        </p:nvSpPr>
        <p:spPr>
          <a:xfrm>
            <a:off x="257870" y="75378"/>
            <a:ext cx="7525351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500" b="1" dirty="0">
                <a:solidFill>
                  <a:srgbClr val="73043F"/>
                </a:solidFill>
                <a:latin typeface="Century Gothic" panose="020B0502020202020204" pitchFamily="34" charset="0"/>
              </a:rPr>
              <a:t>Блокнот на спіралі тверда обкладинка, А5, 96 аркушів №2</a:t>
            </a:r>
            <a:r>
              <a:rPr lang="ru-UA" sz="1500" b="1" dirty="0">
                <a:solidFill>
                  <a:srgbClr val="73043F"/>
                </a:solidFill>
                <a:latin typeface="Century Gothic" panose="020B0502020202020204" pitchFamily="34" charset="0"/>
              </a:rPr>
              <a:t>6</a:t>
            </a:r>
            <a:endParaRPr lang="uk-UA" sz="1500" b="1" dirty="0">
              <a:solidFill>
                <a:srgbClr val="73043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6" name="Picture 2" descr="https://axent.com.ua/sites/default/files/photoproduct/8032-06-A_3.jpg">
            <a:extLst>
              <a:ext uri="{FF2B5EF4-FFF2-40B4-BE49-F238E27FC236}">
                <a16:creationId xmlns:a16="http://schemas.microsoft.com/office/drawing/2014/main" id="{4FB4C9F4-8362-4E54-BD69-D48C7FF049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5" b="14744"/>
          <a:stretch/>
        </p:blipFill>
        <p:spPr bwMode="auto">
          <a:xfrm>
            <a:off x="5027527" y="3682035"/>
            <a:ext cx="3564263" cy="263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C2315FD-513D-4FE6-A9AD-9705D7262B6B}"/>
              </a:ext>
            </a:extLst>
          </p:cNvPr>
          <p:cNvSpPr/>
          <p:nvPr/>
        </p:nvSpPr>
        <p:spPr>
          <a:xfrm>
            <a:off x="589984" y="6314251"/>
            <a:ext cx="1083951" cy="334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8032-2</a:t>
            </a:r>
            <a:r>
              <a:rPr lang="ru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6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-A</a:t>
            </a:r>
            <a:endParaRPr lang="uk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7BE6E5-D0A9-4758-82F6-BA9E166B2CD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023" r="14222"/>
          <a:stretch/>
        </p:blipFill>
        <p:spPr>
          <a:xfrm>
            <a:off x="379790" y="830401"/>
            <a:ext cx="3984946" cy="555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296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75C76532-4DBB-4420-A7F2-73C0CAB87E63}"/>
              </a:ext>
            </a:extLst>
          </p:cNvPr>
          <p:cNvCxnSpPr>
            <a:cxnSpLocks/>
          </p:cNvCxnSpPr>
          <p:nvPr/>
        </p:nvCxnSpPr>
        <p:spPr>
          <a:xfrm>
            <a:off x="86709" y="529351"/>
            <a:ext cx="8928957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7F835D-135D-45A4-B4FA-78CC2228CC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3221" y="105565"/>
            <a:ext cx="1120148" cy="33358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5FB14B1-6F03-423C-879E-63D3F1CC11F8}"/>
              </a:ext>
            </a:extLst>
          </p:cNvPr>
          <p:cNvSpPr/>
          <p:nvPr/>
        </p:nvSpPr>
        <p:spPr>
          <a:xfrm>
            <a:off x="5078736" y="830401"/>
            <a:ext cx="3773424" cy="2550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Формат: А5.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Блокнот на спіралі.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Тверда картонна обкладинка.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Ефект на обкладинці - тиснення фольгою.</a:t>
            </a:r>
            <a:endParaRPr lang="ru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Папір білий, 55 г/м2.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96 аркушів у клітинку.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Мін відвантаження - 1 шт.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1/5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</a:t>
            </a:r>
            <a:r>
              <a:rPr lang="ru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96,</a:t>
            </a: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60 грн. 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502646B-DB93-4F10-9D0C-55DB94BF6BC8}"/>
              </a:ext>
            </a:extLst>
          </p:cNvPr>
          <p:cNvSpPr/>
          <p:nvPr/>
        </p:nvSpPr>
        <p:spPr>
          <a:xfrm>
            <a:off x="257870" y="75378"/>
            <a:ext cx="7525351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500" b="1" dirty="0">
                <a:solidFill>
                  <a:srgbClr val="73043F"/>
                </a:solidFill>
                <a:latin typeface="Century Gothic" panose="020B0502020202020204" pitchFamily="34" charset="0"/>
              </a:rPr>
              <a:t>Блокнот на спіралі тверда обкладинка, А5, 96 аркушів №2</a:t>
            </a:r>
            <a:r>
              <a:rPr lang="ru-UA" sz="1500" b="1" dirty="0">
                <a:solidFill>
                  <a:srgbClr val="73043F"/>
                </a:solidFill>
                <a:latin typeface="Century Gothic" panose="020B0502020202020204" pitchFamily="34" charset="0"/>
              </a:rPr>
              <a:t>7</a:t>
            </a:r>
            <a:endParaRPr lang="uk-UA" sz="1500" b="1" dirty="0">
              <a:solidFill>
                <a:srgbClr val="73043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6" name="Picture 2" descr="https://axent.com.ua/sites/default/files/photoproduct/8032-06-A_3.jpg">
            <a:extLst>
              <a:ext uri="{FF2B5EF4-FFF2-40B4-BE49-F238E27FC236}">
                <a16:creationId xmlns:a16="http://schemas.microsoft.com/office/drawing/2014/main" id="{4FB4C9F4-8362-4E54-BD69-D48C7FF049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5" b="14744"/>
          <a:stretch/>
        </p:blipFill>
        <p:spPr bwMode="auto">
          <a:xfrm>
            <a:off x="5027527" y="3682035"/>
            <a:ext cx="3564263" cy="263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C2315FD-513D-4FE6-A9AD-9705D7262B6B}"/>
              </a:ext>
            </a:extLst>
          </p:cNvPr>
          <p:cNvSpPr/>
          <p:nvPr/>
        </p:nvSpPr>
        <p:spPr>
          <a:xfrm>
            <a:off x="589984" y="6314251"/>
            <a:ext cx="1083951" cy="334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8032-2</a:t>
            </a:r>
            <a:r>
              <a:rPr lang="ru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7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-A</a:t>
            </a:r>
            <a:endParaRPr lang="uk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D462790-C631-42BA-AB6E-7FECEE7A2A3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082" r="14857"/>
          <a:stretch/>
        </p:blipFill>
        <p:spPr>
          <a:xfrm>
            <a:off x="450336" y="830401"/>
            <a:ext cx="3887832" cy="554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79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429155-41DD-42A9-A83E-50AD3E06A0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105" r="15492"/>
          <a:stretch/>
        </p:blipFill>
        <p:spPr>
          <a:xfrm>
            <a:off x="257870" y="746206"/>
            <a:ext cx="4119058" cy="5689045"/>
          </a:xfrm>
          <a:prstGeom prst="rect">
            <a:avLst/>
          </a:prstGeom>
        </p:spPr>
      </p:pic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75C76532-4DBB-4420-A7F2-73C0CAB87E63}"/>
              </a:ext>
            </a:extLst>
          </p:cNvPr>
          <p:cNvCxnSpPr>
            <a:cxnSpLocks/>
          </p:cNvCxnSpPr>
          <p:nvPr/>
        </p:nvCxnSpPr>
        <p:spPr>
          <a:xfrm>
            <a:off x="86709" y="529351"/>
            <a:ext cx="8928957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7F835D-135D-45A4-B4FA-78CC2228CC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3221" y="105565"/>
            <a:ext cx="1120148" cy="33358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5FB14B1-6F03-423C-879E-63D3F1CC11F8}"/>
              </a:ext>
            </a:extLst>
          </p:cNvPr>
          <p:cNvSpPr/>
          <p:nvPr/>
        </p:nvSpPr>
        <p:spPr>
          <a:xfrm>
            <a:off x="5078736" y="830401"/>
            <a:ext cx="3773424" cy="2550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Формат: А5.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Блокнот на спіралі.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Тверда картонна обкладинка.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Ефект на обкладинці - тиснення фольгою.</a:t>
            </a:r>
            <a:endParaRPr lang="ru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Папір білий, 55 г/м2.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96 аркушів у клітинку.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Мін відвантаження - 1 шт.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1/5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</a:t>
            </a:r>
            <a:r>
              <a:rPr lang="ru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96,</a:t>
            </a: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60 грн. 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502646B-DB93-4F10-9D0C-55DB94BF6BC8}"/>
              </a:ext>
            </a:extLst>
          </p:cNvPr>
          <p:cNvSpPr/>
          <p:nvPr/>
        </p:nvSpPr>
        <p:spPr>
          <a:xfrm>
            <a:off x="257870" y="75378"/>
            <a:ext cx="7525351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500" b="1" dirty="0">
                <a:solidFill>
                  <a:srgbClr val="73043F"/>
                </a:solidFill>
                <a:latin typeface="Century Gothic" panose="020B0502020202020204" pitchFamily="34" charset="0"/>
              </a:rPr>
              <a:t>Блокнот на спіралі тверда обкладинка, А5, 96 аркушів №2</a:t>
            </a:r>
            <a:r>
              <a:rPr lang="ru-UA" sz="1500" b="1" dirty="0">
                <a:solidFill>
                  <a:srgbClr val="73043F"/>
                </a:solidFill>
                <a:latin typeface="Century Gothic" panose="020B0502020202020204" pitchFamily="34" charset="0"/>
              </a:rPr>
              <a:t>8</a:t>
            </a:r>
            <a:endParaRPr lang="uk-UA" sz="1500" b="1" dirty="0">
              <a:solidFill>
                <a:srgbClr val="73043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6" name="Picture 2" descr="https://axent.com.ua/sites/default/files/photoproduct/8032-06-A_3.jpg">
            <a:extLst>
              <a:ext uri="{FF2B5EF4-FFF2-40B4-BE49-F238E27FC236}">
                <a16:creationId xmlns:a16="http://schemas.microsoft.com/office/drawing/2014/main" id="{4FB4C9F4-8362-4E54-BD69-D48C7FF049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5" b="14744"/>
          <a:stretch/>
        </p:blipFill>
        <p:spPr bwMode="auto">
          <a:xfrm>
            <a:off x="5027527" y="3682035"/>
            <a:ext cx="3564263" cy="263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C2315FD-513D-4FE6-A9AD-9705D7262B6B}"/>
              </a:ext>
            </a:extLst>
          </p:cNvPr>
          <p:cNvSpPr/>
          <p:nvPr/>
        </p:nvSpPr>
        <p:spPr>
          <a:xfrm>
            <a:off x="589984" y="6314251"/>
            <a:ext cx="1083951" cy="334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8032-2</a:t>
            </a:r>
            <a:r>
              <a:rPr lang="ru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8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-A</a:t>
            </a:r>
            <a:endParaRPr lang="uk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5008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7747</TotalTime>
  <Words>254</Words>
  <Application>Microsoft Office PowerPoint</Application>
  <PresentationFormat>Экран (4:3)</PresentationFormat>
  <Paragraphs>48</Paragraphs>
  <Slides>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Здор</cp:lastModifiedBy>
  <cp:revision>1746</cp:revision>
  <cp:lastPrinted>2020-08-04T08:57:03Z</cp:lastPrinted>
  <dcterms:created xsi:type="dcterms:W3CDTF">2019-03-13T13:21:03Z</dcterms:created>
  <dcterms:modified xsi:type="dcterms:W3CDTF">2024-04-16T09:41:14Z</dcterms:modified>
</cp:coreProperties>
</file>