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921" r:id="rId2"/>
    <p:sldId id="922" r:id="rId3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8CBF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01.08.2025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microsoft.com/office/2007/relationships/hdphoto" Target="../media/hdphoto2.wdp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D739AB-F77D-4A03-92EB-502C3894FC76}"/>
              </a:ext>
            </a:extLst>
          </p:cNvPr>
          <p:cNvSpPr txBox="1"/>
          <p:nvPr/>
        </p:nvSpPr>
        <p:spPr>
          <a:xfrm>
            <a:off x="110461" y="35860"/>
            <a:ext cx="10315489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Канцелярський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, </a:t>
            </a:r>
            <a:r>
              <a:rPr lang="ru-RU" dirty="0" err="1"/>
              <a:t>металеві</a:t>
            </a:r>
            <a:r>
              <a:rPr lang="ru-RU" dirty="0"/>
              <a:t> </a:t>
            </a:r>
            <a:r>
              <a:rPr lang="ru-RU" dirty="0" err="1"/>
              <a:t>направляючі</a:t>
            </a:r>
            <a:r>
              <a:rPr lang="ru-RU" dirty="0"/>
              <a:t>, 9 мм, </a:t>
            </a:r>
            <a:r>
              <a:rPr lang="ru-RU" dirty="0" err="1"/>
              <a:t>закрите</a:t>
            </a:r>
            <a:r>
              <a:rPr lang="ru-RU" dirty="0"/>
              <a:t> </a:t>
            </a:r>
            <a:r>
              <a:rPr lang="ru-RU" dirty="0" err="1"/>
              <a:t>лезо</a:t>
            </a:r>
            <a:r>
              <a:rPr lang="ru-RU" dirty="0"/>
              <a:t>, </a:t>
            </a:r>
            <a:r>
              <a:rPr lang="ru-RU" dirty="0" err="1"/>
              <a:t>білий</a:t>
            </a:r>
            <a:endParaRPr lang="uk-UA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91D3817-F0FF-4584-BE18-3AA5BBF62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01" y="1014455"/>
            <a:ext cx="4776744" cy="47767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F31D967-2FB3-40E0-8905-275ECBFAE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869" y="4481118"/>
            <a:ext cx="1990965" cy="199096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4C196FA-BA72-4216-958B-D2015AC782E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052" r="30173"/>
          <a:stretch/>
        </p:blipFill>
        <p:spPr>
          <a:xfrm>
            <a:off x="2103084" y="4481121"/>
            <a:ext cx="811810" cy="199096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926CE54-B788-4E6E-AA42-D16B2713F8BA}"/>
              </a:ext>
            </a:extLst>
          </p:cNvPr>
          <p:cNvSpPr txBox="1"/>
          <p:nvPr/>
        </p:nvSpPr>
        <p:spPr>
          <a:xfrm>
            <a:off x="5423223" y="853411"/>
            <a:ext cx="6604478" cy="56733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sz="1200" dirty="0"/>
              <a:t>Канцелярський ніж </a:t>
            </a:r>
            <a:r>
              <a:rPr lang="uk-UA" sz="1200" dirty="0" err="1"/>
              <a:t>Axent</a:t>
            </a:r>
            <a:r>
              <a:rPr lang="uk-UA" sz="1200" dirty="0"/>
              <a:t> </a:t>
            </a:r>
            <a:r>
              <a:rPr lang="uk-UA" sz="1200" b="0" dirty="0"/>
              <a:t>— це надійний, безпечний і довговічний інструмент, створений для комфортного використання в офісі, на складі, у виробничих умовах або вдома.</a:t>
            </a:r>
          </a:p>
          <a:p>
            <a:r>
              <a:rPr lang="uk-UA" sz="1200" dirty="0"/>
              <a:t>🔸 Міцність і надійність </a:t>
            </a:r>
            <a:r>
              <a:rPr lang="uk-UA" sz="1200" b="0" dirty="0"/>
              <a:t>— надійний пластиковий корпус витримує інтенсивне використання.</a:t>
            </a:r>
          </a:p>
          <a:p>
            <a:r>
              <a:rPr lang="uk-UA" sz="1200" dirty="0"/>
              <a:t>🔸 Безпечне користування </a:t>
            </a:r>
            <a:r>
              <a:rPr lang="uk-UA" sz="1200" b="0" dirty="0"/>
              <a:t>— механізм ступінчастої подачі леза та надійна фіксація запобігають його випадковому висуванню або провалюванню під час роботи.</a:t>
            </a:r>
          </a:p>
          <a:p>
            <a:r>
              <a:rPr lang="uk-UA" sz="1200" dirty="0"/>
              <a:t>🔸 Максимальна ефективність </a:t>
            </a:r>
            <a:r>
              <a:rPr lang="uk-UA" sz="1200" b="0" dirty="0"/>
              <a:t>— сталеве багатосекційне лезо забезпечує високу гостроту та зносостійкість, дозволяючи легко працювати з різними матеріалами.</a:t>
            </a:r>
          </a:p>
          <a:p>
            <a:r>
              <a:rPr lang="uk-UA" sz="1200" dirty="0"/>
              <a:t>🔸 Завжди гостре лезо </a:t>
            </a:r>
            <a:r>
              <a:rPr lang="uk-UA" sz="1200" b="0" dirty="0"/>
              <a:t>— кришечка з вбудованим пазом дозволяє легко обламувати затуплену частину леза по лінії насічки, не наражаючи себе на ризик порізу.</a:t>
            </a:r>
          </a:p>
          <a:p>
            <a:r>
              <a:rPr lang="ru-RU" sz="1200" dirty="0"/>
              <a:t>🔸 </a:t>
            </a:r>
            <a:r>
              <a:rPr lang="ru-RU" sz="1200" b="1" dirty="0" err="1"/>
              <a:t>Сучасний</a:t>
            </a:r>
            <a:r>
              <a:rPr lang="ru-RU" sz="1200" b="1" dirty="0"/>
              <a:t> дизайн</a:t>
            </a:r>
            <a:r>
              <a:rPr lang="ru-RU" sz="1200" dirty="0"/>
              <a:t> </a:t>
            </a:r>
            <a:r>
              <a:rPr lang="ru-RU" sz="1200" b="0" dirty="0"/>
              <a:t>— </a:t>
            </a:r>
            <a:r>
              <a:rPr lang="ru-RU" sz="1200" b="0" dirty="0" err="1"/>
              <a:t>ергономічна</a:t>
            </a:r>
            <a:r>
              <a:rPr lang="ru-RU" sz="1200" b="0" dirty="0"/>
              <a:t> форма та </a:t>
            </a:r>
            <a:r>
              <a:rPr lang="ru-RU" sz="1200" b="0" dirty="0" err="1"/>
              <a:t>стильний</a:t>
            </a:r>
            <a:r>
              <a:rPr lang="ru-RU" sz="1200" b="0" dirty="0"/>
              <a:t> </a:t>
            </a:r>
            <a:r>
              <a:rPr lang="ru-RU" sz="1200" b="0" dirty="0" err="1"/>
              <a:t>вигляд</a:t>
            </a:r>
            <a:r>
              <a:rPr lang="ru-RU" sz="1200" b="0" dirty="0"/>
              <a:t> </a:t>
            </a:r>
            <a:r>
              <a:rPr lang="ru-RU" sz="1200" b="0" dirty="0" err="1"/>
              <a:t>додають</a:t>
            </a:r>
            <a:r>
              <a:rPr lang="ru-RU" sz="1200" b="0" dirty="0"/>
              <a:t> комфорту та </a:t>
            </a:r>
            <a:r>
              <a:rPr lang="ru-RU" sz="1200" b="0" dirty="0" err="1"/>
              <a:t>естетики</a:t>
            </a:r>
            <a:r>
              <a:rPr lang="ru-RU" sz="1200" b="0" dirty="0"/>
              <a:t> у </a:t>
            </a:r>
            <a:r>
              <a:rPr lang="ru-RU" sz="1200" b="0" dirty="0" err="1"/>
              <a:t>повсякденну</a:t>
            </a:r>
            <a:r>
              <a:rPr lang="ru-RU" sz="1200" b="0" dirty="0"/>
              <a:t> роботу.</a:t>
            </a:r>
            <a:endParaRPr lang="uk-UA" sz="1200" b="0" dirty="0"/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r>
              <a:rPr lang="uk-UA" sz="1200" b="0" dirty="0"/>
              <a:t>Артикул</a:t>
            </a:r>
            <a:r>
              <a:rPr lang="en-US" sz="1200" b="0" dirty="0"/>
              <a:t>: 6607-A</a:t>
            </a:r>
            <a:endParaRPr lang="uk-UA" sz="1200" b="0" dirty="0"/>
          </a:p>
          <a:p>
            <a:pPr>
              <a:lnSpc>
                <a:spcPct val="100000"/>
              </a:lnSpc>
            </a:pPr>
            <a:r>
              <a:rPr lang="uk-UA" sz="1200" b="0" dirty="0"/>
              <a:t>Мін відвантаження - 1 шт. </a:t>
            </a:r>
          </a:p>
          <a:p>
            <a:pPr>
              <a:lnSpc>
                <a:spcPct val="100000"/>
              </a:lnSpc>
            </a:pPr>
            <a:r>
              <a:rPr lang="uk-UA" sz="1200" b="0" dirty="0"/>
              <a:t>Упаковка – 1/</a:t>
            </a:r>
            <a:r>
              <a:rPr lang="en-US" sz="1200" b="0" dirty="0"/>
              <a:t>24/288</a:t>
            </a:r>
            <a:endParaRPr lang="uk-UA" sz="1200" b="0" dirty="0"/>
          </a:p>
          <a:p>
            <a:pPr>
              <a:lnSpc>
                <a:spcPct val="100000"/>
              </a:lnSpc>
            </a:pPr>
            <a:r>
              <a:rPr lang="uk-UA" sz="1200" b="0" dirty="0"/>
              <a:t>РРЦ  - </a:t>
            </a:r>
            <a:r>
              <a:rPr lang="en-US" sz="1200" b="0" dirty="0"/>
              <a:t>40</a:t>
            </a:r>
            <a:r>
              <a:rPr lang="uk-UA" sz="1200" b="0" dirty="0"/>
              <a:t> грн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708871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9DD78C7-BF0D-4752-9B12-3058B7322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84467" y="788895"/>
            <a:ext cx="3527613" cy="3527613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A2D5F30F-A33B-4951-8008-35D53228D5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8599" y="1577790"/>
            <a:ext cx="2738718" cy="2738718"/>
          </a:xfrm>
          <a:prstGeom prst="rect">
            <a:avLst/>
          </a:prstGeom>
        </p:spPr>
      </p:pic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BCEC0B5-6C04-423A-AB43-091C4219AEB6}"/>
              </a:ext>
            </a:extLst>
          </p:cNvPr>
          <p:cNvSpPr txBox="1"/>
          <p:nvPr/>
        </p:nvSpPr>
        <p:spPr>
          <a:xfrm>
            <a:off x="80681" y="45209"/>
            <a:ext cx="8023412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 err="1"/>
              <a:t>Канцелярський</a:t>
            </a:r>
            <a:r>
              <a:rPr lang="ru-RU" dirty="0"/>
              <a:t> </a:t>
            </a:r>
            <a:r>
              <a:rPr lang="ru-RU" dirty="0" err="1"/>
              <a:t>ніж</a:t>
            </a:r>
            <a:r>
              <a:rPr lang="ru-RU" dirty="0"/>
              <a:t>, </a:t>
            </a:r>
            <a:r>
              <a:rPr lang="ru-RU" dirty="0" err="1"/>
              <a:t>металеві</a:t>
            </a:r>
            <a:r>
              <a:rPr lang="ru-RU" dirty="0"/>
              <a:t> </a:t>
            </a:r>
            <a:r>
              <a:rPr lang="ru-RU" dirty="0" err="1"/>
              <a:t>направляючі</a:t>
            </a:r>
            <a:r>
              <a:rPr lang="ru-RU" dirty="0"/>
              <a:t>, авто</a:t>
            </a:r>
            <a:r>
              <a:rPr lang="en-US" dirty="0"/>
              <a:t>-</a:t>
            </a:r>
            <a:r>
              <a:rPr lang="ru-RU" dirty="0" err="1"/>
              <a:t>фіксатор</a:t>
            </a:r>
            <a:r>
              <a:rPr lang="ru-RU" dirty="0"/>
              <a:t>, </a:t>
            </a:r>
            <a:r>
              <a:rPr lang="ru-RU" dirty="0" err="1"/>
              <a:t>чорний</a:t>
            </a:r>
            <a:endParaRPr lang="uk-UA" dirty="0"/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30EF699C-85F4-4BA9-BCAA-9FBAB903C6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424" y="4477242"/>
            <a:ext cx="2222862" cy="222286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B28B43BA-7EDC-4F44-8798-18DBADB6E2E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9239" r="30432"/>
          <a:stretch/>
        </p:blipFill>
        <p:spPr>
          <a:xfrm>
            <a:off x="4200037" y="4486207"/>
            <a:ext cx="896471" cy="2222862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CD8F9C35-E4FC-48A7-951D-55E605BC9F9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2353" r="31961"/>
          <a:stretch/>
        </p:blipFill>
        <p:spPr>
          <a:xfrm>
            <a:off x="3088040" y="4899524"/>
            <a:ext cx="645759" cy="180954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ECD6DFB-1E33-4F0A-A7DD-046E37ABD721}"/>
              </a:ext>
            </a:extLst>
          </p:cNvPr>
          <p:cNvSpPr txBox="1"/>
          <p:nvPr/>
        </p:nvSpPr>
        <p:spPr>
          <a:xfrm>
            <a:off x="6470923" y="788895"/>
            <a:ext cx="5492478" cy="585801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sz="1200" dirty="0"/>
              <a:t>Канцелярський ніж </a:t>
            </a:r>
            <a:r>
              <a:rPr lang="uk-UA" sz="1200" dirty="0" err="1"/>
              <a:t>Axent</a:t>
            </a:r>
            <a:r>
              <a:rPr lang="uk-UA" sz="1200" dirty="0"/>
              <a:t> </a:t>
            </a:r>
            <a:r>
              <a:rPr lang="uk-UA" sz="1200" b="0" dirty="0"/>
              <a:t>— це надійний, безпечний і довговічний інструмент, створений для комфортного використання в офісі, на складі, у виробничих умовах або вдома.</a:t>
            </a:r>
          </a:p>
          <a:p>
            <a:r>
              <a:rPr lang="uk-UA" sz="1200" dirty="0"/>
              <a:t>🔸 Міцність і надійність </a:t>
            </a:r>
            <a:r>
              <a:rPr lang="uk-UA" sz="1200" b="0" dirty="0"/>
              <a:t>— надійний пластиковий корпус витримує інтенсивне використання.</a:t>
            </a:r>
          </a:p>
          <a:p>
            <a:r>
              <a:rPr lang="uk-UA" sz="1200" dirty="0"/>
              <a:t>🔸 Безпечне користування </a:t>
            </a:r>
            <a:r>
              <a:rPr lang="uk-UA" sz="1200" b="0" dirty="0"/>
              <a:t>— механізм ступінчастої подачі леза та надійна фіксація запобігають його випадковому висуванню або провалюванню під час роботи.</a:t>
            </a:r>
          </a:p>
          <a:p>
            <a:r>
              <a:rPr lang="uk-UA" sz="1200" dirty="0"/>
              <a:t>🔸 Максимальна ефективність </a:t>
            </a:r>
            <a:r>
              <a:rPr lang="uk-UA" sz="1200" b="0" dirty="0"/>
              <a:t>— сталеве багатосекційне лезо забезпечує високу гостроту та зносостійкість, дозволяючи легко працювати з різними матеріалами.</a:t>
            </a:r>
          </a:p>
          <a:p>
            <a:r>
              <a:rPr lang="uk-UA" sz="1200" dirty="0"/>
              <a:t>🔸 Завжди гостре лезо </a:t>
            </a:r>
            <a:r>
              <a:rPr lang="uk-UA" sz="1200" b="0" dirty="0"/>
              <a:t>— кришечка з вбудованим пазом дозволяє легко обламувати затуплену частину леза по лінії насічки, не наражаючи себе на ризик порізу.</a:t>
            </a:r>
            <a:endParaRPr lang="en-US" sz="1200" b="0" dirty="0"/>
          </a:p>
          <a:p>
            <a:r>
              <a:rPr lang="ru-RU" sz="1200" dirty="0"/>
              <a:t>🔸 </a:t>
            </a:r>
            <a:r>
              <a:rPr lang="ru-RU" sz="1200" b="1" dirty="0" err="1"/>
              <a:t>Сучасний</a:t>
            </a:r>
            <a:r>
              <a:rPr lang="ru-RU" sz="1200" b="1" dirty="0"/>
              <a:t> дизайн</a:t>
            </a:r>
            <a:r>
              <a:rPr lang="ru-RU" sz="1200" dirty="0"/>
              <a:t> </a:t>
            </a:r>
            <a:r>
              <a:rPr lang="ru-RU" sz="1200" b="0" dirty="0"/>
              <a:t>— </a:t>
            </a:r>
            <a:r>
              <a:rPr lang="ru-RU" sz="1200" b="0" dirty="0" err="1"/>
              <a:t>ергономічна</a:t>
            </a:r>
            <a:r>
              <a:rPr lang="ru-RU" sz="1200" b="0" dirty="0"/>
              <a:t> форма та </a:t>
            </a:r>
            <a:r>
              <a:rPr lang="ru-RU" sz="1200" b="0" dirty="0" err="1"/>
              <a:t>стильний</a:t>
            </a:r>
            <a:r>
              <a:rPr lang="ru-RU" sz="1200" b="0" dirty="0"/>
              <a:t> </a:t>
            </a:r>
            <a:r>
              <a:rPr lang="ru-RU" sz="1200" b="0" dirty="0" err="1"/>
              <a:t>вигляд</a:t>
            </a:r>
            <a:r>
              <a:rPr lang="ru-RU" sz="1200" b="0" dirty="0"/>
              <a:t> </a:t>
            </a:r>
            <a:r>
              <a:rPr lang="ru-RU" sz="1200" b="0" dirty="0" err="1"/>
              <a:t>додають</a:t>
            </a:r>
            <a:r>
              <a:rPr lang="ru-RU" sz="1200" b="0" dirty="0"/>
              <a:t> комфорту та </a:t>
            </a:r>
            <a:r>
              <a:rPr lang="ru-RU" sz="1200" b="0" dirty="0" err="1"/>
              <a:t>естетики</a:t>
            </a:r>
            <a:r>
              <a:rPr lang="ru-RU" sz="1200" b="0" dirty="0"/>
              <a:t> у </a:t>
            </a:r>
            <a:r>
              <a:rPr lang="ru-RU" sz="1200" b="0" dirty="0" err="1"/>
              <a:t>повсякденну</a:t>
            </a:r>
            <a:r>
              <a:rPr lang="ru-RU" sz="1200" b="0" dirty="0"/>
              <a:t> роботу</a:t>
            </a:r>
            <a:endParaRPr lang="uk-UA" sz="1200" b="0" dirty="0"/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r>
              <a:rPr lang="uk-UA" sz="1200" b="0" dirty="0"/>
              <a:t>Артикул</a:t>
            </a:r>
            <a:r>
              <a:rPr lang="en-US" sz="1200" b="0" dirty="0"/>
              <a:t>: 6605-A</a:t>
            </a:r>
            <a:r>
              <a:rPr lang="uk-UA" sz="1200" b="0" dirty="0"/>
              <a:t>, 9 мм,  РРЦ – 48 грн</a:t>
            </a:r>
          </a:p>
          <a:p>
            <a:r>
              <a:rPr lang="uk-UA" sz="1200" b="0" dirty="0"/>
              <a:t>Артикул</a:t>
            </a:r>
            <a:r>
              <a:rPr lang="en-US" sz="1200" b="0" dirty="0"/>
              <a:t>: 6606-A</a:t>
            </a:r>
            <a:r>
              <a:rPr lang="uk-UA" sz="1200" b="0" dirty="0"/>
              <a:t>, 18 мм, РРЦ – 74 грн</a:t>
            </a:r>
          </a:p>
        </p:txBody>
      </p:sp>
    </p:spTree>
    <p:extLst>
      <p:ext uri="{BB962C8B-B14F-4D97-AF65-F5344CB8AC3E}">
        <p14:creationId xmlns:p14="http://schemas.microsoft.com/office/powerpoint/2010/main" val="16502635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11472</TotalTime>
  <Words>310</Words>
  <Application>Microsoft Office PowerPoint</Application>
  <PresentationFormat>Широкоэкранный</PresentationFormat>
  <Paragraphs>30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2337</cp:revision>
  <cp:lastPrinted>2024-09-02T11:27:54Z</cp:lastPrinted>
  <dcterms:created xsi:type="dcterms:W3CDTF">2019-03-13T13:21:03Z</dcterms:created>
  <dcterms:modified xsi:type="dcterms:W3CDTF">2025-08-01T12:29:58Z</dcterms:modified>
</cp:coreProperties>
</file>