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8"/>
  </p:notesMasterIdLst>
  <p:handoutMasterIdLst>
    <p:handoutMasterId r:id="rId9"/>
  </p:handoutMasterIdLst>
  <p:sldIdLst>
    <p:sldId id="940" r:id="rId2"/>
    <p:sldId id="939" r:id="rId3"/>
    <p:sldId id="941" r:id="rId4"/>
    <p:sldId id="943" r:id="rId5"/>
    <p:sldId id="942" r:id="rId6"/>
    <p:sldId id="944" r:id="rId7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87BD"/>
    <a:srgbClr val="FFFFFF"/>
    <a:srgbClr val="FFCC00"/>
    <a:srgbClr val="F9DF8D"/>
    <a:srgbClr val="F7BF3E"/>
    <a:srgbClr val="73043F"/>
    <a:srgbClr val="AC0A4F"/>
    <a:srgbClr val="990000"/>
    <a:srgbClr val="FF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89" autoAdjust="0"/>
    <p:restoredTop sz="95238" autoAdjust="0"/>
  </p:normalViewPr>
  <p:slideViewPr>
    <p:cSldViewPr snapToGrid="0">
      <p:cViewPr varScale="1">
        <p:scale>
          <a:sx n="107" d="100"/>
          <a:sy n="107" d="100"/>
        </p:scale>
        <p:origin x="11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83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96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2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6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0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0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1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72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2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4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3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68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E0300A4-CD20-4585-AEE1-FAA0B358194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968833-704C-4AF4-AD6E-26FFE9C0BA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D217C26-E2DC-4E5B-967B-CB0FFE74ABC1}"/>
              </a:ext>
            </a:extLst>
          </p:cNvPr>
          <p:cNvSpPr txBox="1"/>
          <p:nvPr/>
        </p:nvSpPr>
        <p:spPr>
          <a:xfrm>
            <a:off x="165771" y="26895"/>
            <a:ext cx="6096000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 err="1"/>
              <a:t>Термокружка</a:t>
            </a:r>
            <a:r>
              <a:rPr lang="uk-UA" dirty="0"/>
              <a:t> 350 мл, </a:t>
            </a:r>
            <a:r>
              <a:rPr lang="en-US" dirty="0"/>
              <a:t>OS, Spring</a:t>
            </a:r>
            <a:endParaRPr lang="uk-U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A239EF-392A-4DB6-A9F6-7737C52CE771}"/>
              </a:ext>
            </a:extLst>
          </p:cNvPr>
          <p:cNvSpPr txBox="1"/>
          <p:nvPr/>
        </p:nvSpPr>
        <p:spPr>
          <a:xfrm>
            <a:off x="6385740" y="719753"/>
            <a:ext cx="5331131" cy="53202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indent="0">
              <a:buNone/>
            </a:pPr>
            <a:r>
              <a:rPr lang="uk-UA" dirty="0"/>
              <a:t>Яскрава </a:t>
            </a:r>
            <a:r>
              <a:rPr lang="uk-UA" dirty="0" err="1"/>
              <a:t>термокружка</a:t>
            </a:r>
            <a:r>
              <a:rPr lang="uk-UA" dirty="0"/>
              <a:t> з квітковим дизайном, створена у співпраці </a:t>
            </a:r>
            <a:r>
              <a:rPr lang="uk-UA" dirty="0" err="1"/>
              <a:t>Axent</a:t>
            </a:r>
            <a:r>
              <a:rPr lang="uk-UA" dirty="0"/>
              <a:t> та української художниці Ольги </a:t>
            </a:r>
            <a:r>
              <a:rPr lang="uk-UA" dirty="0" err="1"/>
              <a:t>Селищевої</a:t>
            </a:r>
            <a:r>
              <a:rPr lang="uk-UA" dirty="0"/>
              <a:t>, стане вашим незамінним супутником. Вона компактна та зручна, що робить її ідеальною для подорожей та щоденного використання.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b="1" dirty="0"/>
              <a:t>Переваги для вас:</a:t>
            </a:r>
          </a:p>
          <a:p>
            <a:r>
              <a:rPr lang="uk-UA" b="1" dirty="0"/>
              <a:t>Матеріал: </a:t>
            </a:r>
            <a:r>
              <a:rPr lang="uk-UA" dirty="0"/>
              <a:t>виготовлена з високоякісної нержавіючої сталі, що забезпечує довговічність та стійкість до пошкоджень.</a:t>
            </a:r>
          </a:p>
          <a:p>
            <a:r>
              <a:rPr lang="uk-UA" b="1" dirty="0"/>
              <a:t>Внутрішня колба: </a:t>
            </a:r>
            <a:r>
              <a:rPr lang="uk-UA" dirty="0"/>
              <a:t>сталь AISI 304, яка є безпечною для харчових продуктів та добре утримує тепло, зберігаючи ваші напої гарячими або холодними протягом тривалого часу.</a:t>
            </a:r>
          </a:p>
          <a:p>
            <a:r>
              <a:rPr lang="uk-UA" b="1" dirty="0"/>
              <a:t>Дизайн: </a:t>
            </a:r>
            <a:r>
              <a:rPr lang="uk-UA" dirty="0"/>
              <a:t>яскравий та унікальний квітковий дизайн, який підкреслить вашу індивідуальність та </a:t>
            </a:r>
            <a:r>
              <a:rPr lang="uk-UA" dirty="0" err="1"/>
              <a:t>додасть</a:t>
            </a:r>
            <a:r>
              <a:rPr lang="uk-UA" dirty="0"/>
              <a:t> настрою.</a:t>
            </a:r>
          </a:p>
          <a:p>
            <a:endParaRPr lang="uk-UA" dirty="0"/>
          </a:p>
          <a:p>
            <a:r>
              <a:rPr lang="uk-UA" dirty="0"/>
              <a:t>Артикул</a:t>
            </a:r>
            <a:r>
              <a:rPr lang="en-US" dirty="0"/>
              <a:t>: 8721-6-A</a:t>
            </a:r>
            <a:endParaRPr lang="uk-UA" dirty="0"/>
          </a:p>
          <a:p>
            <a:r>
              <a:rPr lang="uk-UA" dirty="0"/>
              <a:t>Мін відвантаження – 1</a:t>
            </a:r>
            <a:r>
              <a:rPr lang="en-US" dirty="0"/>
              <a:t> </a:t>
            </a:r>
            <a:r>
              <a:rPr lang="uk-UA" dirty="0"/>
              <a:t>шт.</a:t>
            </a:r>
          </a:p>
          <a:p>
            <a:r>
              <a:rPr lang="uk-UA" dirty="0"/>
              <a:t>Упаковка – 1/25</a:t>
            </a:r>
          </a:p>
          <a:p>
            <a:r>
              <a:rPr lang="uk-UA" dirty="0"/>
              <a:t>РРЦ  - 635 грн</a:t>
            </a:r>
            <a:endParaRPr lang="en-US" dirty="0"/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955C58D-BE5B-4073-8E1D-616CD0C42C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771" y="779190"/>
            <a:ext cx="2520000" cy="252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29E34A5-5361-4BBD-B3BD-819CAFFB7F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4576" y="719753"/>
            <a:ext cx="2832847" cy="283284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0691151-1B4F-4F10-BDF8-646C0E35687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490" r="17409"/>
          <a:stretch/>
        </p:blipFill>
        <p:spPr>
          <a:xfrm>
            <a:off x="467307" y="3722697"/>
            <a:ext cx="1961297" cy="2880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32166D9-BBDA-473A-9D9E-9A6EAF9167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2018" y="3769896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939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E0300A4-CD20-4585-AEE1-FAA0B358194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968833-704C-4AF4-AD6E-26FFE9C0BA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D217C26-E2DC-4E5B-967B-CB0FFE74ABC1}"/>
              </a:ext>
            </a:extLst>
          </p:cNvPr>
          <p:cNvSpPr txBox="1"/>
          <p:nvPr/>
        </p:nvSpPr>
        <p:spPr>
          <a:xfrm>
            <a:off x="165771" y="26895"/>
            <a:ext cx="6096000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 err="1"/>
              <a:t>Термокружка</a:t>
            </a:r>
            <a:r>
              <a:rPr lang="uk-UA" dirty="0"/>
              <a:t> 350 мл, </a:t>
            </a:r>
            <a:r>
              <a:rPr lang="en-US" dirty="0"/>
              <a:t>OS, Secret</a:t>
            </a:r>
            <a:endParaRPr lang="uk-UA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0BAF4B7-6B4C-4DAB-BD36-9F03032156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7" y="827114"/>
            <a:ext cx="2520000" cy="2520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113770C-4AB1-45B1-B360-4900C6E03A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9583" y="571392"/>
            <a:ext cx="3054609" cy="305460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631031C-A27E-4324-AA28-AC347491291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322" r="15736"/>
          <a:stretch/>
        </p:blipFill>
        <p:spPr>
          <a:xfrm>
            <a:off x="240378" y="3796063"/>
            <a:ext cx="2043154" cy="28800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3E80E3A-8813-487D-B4D0-F737164309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2836" y="3813993"/>
            <a:ext cx="2880000" cy="2880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CA239EF-392A-4DB6-A9F6-7737C52CE771}"/>
              </a:ext>
            </a:extLst>
          </p:cNvPr>
          <p:cNvSpPr txBox="1"/>
          <p:nvPr/>
        </p:nvSpPr>
        <p:spPr>
          <a:xfrm>
            <a:off x="6385740" y="719753"/>
            <a:ext cx="5331131" cy="53202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indent="0">
              <a:buNone/>
            </a:pPr>
            <a:r>
              <a:rPr lang="uk-UA" dirty="0"/>
              <a:t>Яскрава </a:t>
            </a:r>
            <a:r>
              <a:rPr lang="uk-UA" dirty="0" err="1"/>
              <a:t>термокружка</a:t>
            </a:r>
            <a:r>
              <a:rPr lang="uk-UA" dirty="0"/>
              <a:t> з квітковим дизайном, створена у співпраці </a:t>
            </a:r>
            <a:r>
              <a:rPr lang="uk-UA" dirty="0" err="1"/>
              <a:t>Axent</a:t>
            </a:r>
            <a:r>
              <a:rPr lang="uk-UA" dirty="0"/>
              <a:t> та української художниці Ольги </a:t>
            </a:r>
            <a:r>
              <a:rPr lang="uk-UA" dirty="0" err="1"/>
              <a:t>Селищевої</a:t>
            </a:r>
            <a:r>
              <a:rPr lang="uk-UA" dirty="0"/>
              <a:t>, стане вашим незамінним супутником. Вона компактна та зручна, що робить її ідеальною для подорожей та щоденного використання.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b="1" dirty="0"/>
              <a:t>Переваги для вас:</a:t>
            </a:r>
          </a:p>
          <a:p>
            <a:r>
              <a:rPr lang="uk-UA" b="1" dirty="0"/>
              <a:t>Матеріал: </a:t>
            </a:r>
            <a:r>
              <a:rPr lang="uk-UA" dirty="0"/>
              <a:t>виготовлена з високоякісної нержавіючої сталі, що забезпечує довговічність та стійкість до пошкоджень.</a:t>
            </a:r>
          </a:p>
          <a:p>
            <a:r>
              <a:rPr lang="uk-UA" b="1" dirty="0"/>
              <a:t>Внутрішня колба: </a:t>
            </a:r>
            <a:r>
              <a:rPr lang="uk-UA" dirty="0"/>
              <a:t>сталь AISI 304, яка є безпечною для харчових продуктів та добре утримує тепло, зберігаючи ваші напої гарячими або холодними протягом тривалого часу.</a:t>
            </a:r>
          </a:p>
          <a:p>
            <a:r>
              <a:rPr lang="uk-UA" b="1" dirty="0"/>
              <a:t>Дизайн: </a:t>
            </a:r>
            <a:r>
              <a:rPr lang="uk-UA" dirty="0"/>
              <a:t>яскравий та унікальний квітковий дизайн, який підкреслить вашу індивідуальність та </a:t>
            </a:r>
            <a:r>
              <a:rPr lang="uk-UA" dirty="0" err="1"/>
              <a:t>додасть</a:t>
            </a:r>
            <a:r>
              <a:rPr lang="uk-UA" dirty="0"/>
              <a:t> настрою.</a:t>
            </a:r>
          </a:p>
          <a:p>
            <a:endParaRPr lang="uk-UA" dirty="0"/>
          </a:p>
          <a:p>
            <a:r>
              <a:rPr lang="uk-UA" dirty="0"/>
              <a:t>Артикул</a:t>
            </a:r>
            <a:r>
              <a:rPr lang="en-US" dirty="0"/>
              <a:t>: 8721-5-A</a:t>
            </a:r>
            <a:endParaRPr lang="uk-UA" dirty="0"/>
          </a:p>
          <a:p>
            <a:r>
              <a:rPr lang="uk-UA" dirty="0"/>
              <a:t>Мін відвантаження – 1</a:t>
            </a:r>
            <a:r>
              <a:rPr lang="en-US" dirty="0"/>
              <a:t> </a:t>
            </a:r>
            <a:r>
              <a:rPr lang="uk-UA" dirty="0"/>
              <a:t>шт.</a:t>
            </a:r>
          </a:p>
          <a:p>
            <a:r>
              <a:rPr lang="uk-UA" dirty="0"/>
              <a:t>Упаковка – 1/25</a:t>
            </a:r>
          </a:p>
          <a:p>
            <a:r>
              <a:rPr lang="uk-UA" dirty="0"/>
              <a:t>РРЦ  - 635 грн</a:t>
            </a:r>
            <a:endParaRPr lang="en-US" dirty="0"/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83352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E0300A4-CD20-4585-AEE1-FAA0B358194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968833-704C-4AF4-AD6E-26FFE9C0BA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D217C26-E2DC-4E5B-967B-CB0FFE74ABC1}"/>
              </a:ext>
            </a:extLst>
          </p:cNvPr>
          <p:cNvSpPr txBox="1"/>
          <p:nvPr/>
        </p:nvSpPr>
        <p:spPr>
          <a:xfrm>
            <a:off x="165771" y="26895"/>
            <a:ext cx="6096000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 err="1"/>
              <a:t>Термокружка</a:t>
            </a:r>
            <a:r>
              <a:rPr lang="uk-UA" dirty="0"/>
              <a:t> 350 мл, </a:t>
            </a:r>
            <a:r>
              <a:rPr lang="en-US" dirty="0"/>
              <a:t>OS, Summer</a:t>
            </a:r>
            <a:endParaRPr lang="uk-U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A239EF-392A-4DB6-A9F6-7737C52CE771}"/>
              </a:ext>
            </a:extLst>
          </p:cNvPr>
          <p:cNvSpPr txBox="1"/>
          <p:nvPr/>
        </p:nvSpPr>
        <p:spPr>
          <a:xfrm>
            <a:off x="6385740" y="719753"/>
            <a:ext cx="5331131" cy="53202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indent="0">
              <a:buNone/>
            </a:pPr>
            <a:r>
              <a:rPr lang="uk-UA" dirty="0"/>
              <a:t>Яскрава </a:t>
            </a:r>
            <a:r>
              <a:rPr lang="uk-UA" dirty="0" err="1"/>
              <a:t>термокружка</a:t>
            </a:r>
            <a:r>
              <a:rPr lang="uk-UA" dirty="0"/>
              <a:t> з квітковим дизайном, створена у співпраці </a:t>
            </a:r>
            <a:r>
              <a:rPr lang="uk-UA" dirty="0" err="1"/>
              <a:t>Axent</a:t>
            </a:r>
            <a:r>
              <a:rPr lang="uk-UA" dirty="0"/>
              <a:t> та української художниці Ольги </a:t>
            </a:r>
            <a:r>
              <a:rPr lang="uk-UA" dirty="0" err="1"/>
              <a:t>Селищевої</a:t>
            </a:r>
            <a:r>
              <a:rPr lang="uk-UA" dirty="0"/>
              <a:t>, стане вашим незамінним супутником. Вона компактна та зручна, що робить її ідеальною для подорожей та щоденного використання.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b="1" dirty="0"/>
              <a:t>Переваги для вас:</a:t>
            </a:r>
          </a:p>
          <a:p>
            <a:r>
              <a:rPr lang="uk-UA" b="1" dirty="0"/>
              <a:t>Матеріал: </a:t>
            </a:r>
            <a:r>
              <a:rPr lang="uk-UA" dirty="0"/>
              <a:t>виготовлена з високоякісної нержавіючої сталі, що забезпечує довговічність та стійкість до пошкоджень.</a:t>
            </a:r>
          </a:p>
          <a:p>
            <a:r>
              <a:rPr lang="uk-UA" b="1" dirty="0"/>
              <a:t>Внутрішня колба: </a:t>
            </a:r>
            <a:r>
              <a:rPr lang="uk-UA" dirty="0"/>
              <a:t>сталь AISI 304, яка є безпечною для харчових продуктів та добре утримує тепло, зберігаючи ваші напої гарячими або холодними протягом тривалого часу.</a:t>
            </a:r>
          </a:p>
          <a:p>
            <a:r>
              <a:rPr lang="uk-UA" b="1" dirty="0"/>
              <a:t>Дизайн: </a:t>
            </a:r>
            <a:r>
              <a:rPr lang="uk-UA" dirty="0"/>
              <a:t>яскравий та унікальний квітковий дизайн, який підкреслить вашу індивідуальність та </a:t>
            </a:r>
            <a:r>
              <a:rPr lang="uk-UA" dirty="0" err="1"/>
              <a:t>додасть</a:t>
            </a:r>
            <a:r>
              <a:rPr lang="uk-UA" dirty="0"/>
              <a:t> настрою.</a:t>
            </a:r>
          </a:p>
          <a:p>
            <a:endParaRPr lang="uk-UA" dirty="0"/>
          </a:p>
          <a:p>
            <a:r>
              <a:rPr lang="uk-UA" dirty="0"/>
              <a:t>Артикул</a:t>
            </a:r>
            <a:r>
              <a:rPr lang="en-US" dirty="0"/>
              <a:t>: 8721-4-A</a:t>
            </a:r>
            <a:endParaRPr lang="uk-UA" dirty="0"/>
          </a:p>
          <a:p>
            <a:r>
              <a:rPr lang="uk-UA" dirty="0"/>
              <a:t>Мін відвантаження – 1</a:t>
            </a:r>
            <a:r>
              <a:rPr lang="en-US" dirty="0"/>
              <a:t> </a:t>
            </a:r>
            <a:r>
              <a:rPr lang="uk-UA" dirty="0"/>
              <a:t>шт.</a:t>
            </a:r>
          </a:p>
          <a:p>
            <a:r>
              <a:rPr lang="uk-UA" dirty="0"/>
              <a:t>Упаковка – 1/25</a:t>
            </a:r>
          </a:p>
          <a:p>
            <a:r>
              <a:rPr lang="uk-UA" dirty="0"/>
              <a:t>РРЦ  - 635 грн</a:t>
            </a:r>
            <a:endParaRPr lang="en-US" dirty="0"/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E713913-3AE2-4F34-878F-80F1E3903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65" y="719753"/>
            <a:ext cx="2520000" cy="252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F728B13-2658-43B5-8854-49DFF49D21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6543" y="571393"/>
            <a:ext cx="2857605" cy="285760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EB60B6E-0515-4707-BDDC-B479B7068AA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662" r="17421"/>
          <a:stretch/>
        </p:blipFill>
        <p:spPr>
          <a:xfrm>
            <a:off x="358588" y="3854825"/>
            <a:ext cx="1837766" cy="278802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F23D1AC-54D8-4595-B690-3A9FA5BB15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6543" y="3639672"/>
            <a:ext cx="3003175" cy="300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033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E0300A4-CD20-4585-AEE1-FAA0B358194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968833-704C-4AF4-AD6E-26FFE9C0BA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D217C26-E2DC-4E5B-967B-CB0FFE74ABC1}"/>
              </a:ext>
            </a:extLst>
          </p:cNvPr>
          <p:cNvSpPr txBox="1"/>
          <p:nvPr/>
        </p:nvSpPr>
        <p:spPr>
          <a:xfrm>
            <a:off x="165771" y="26895"/>
            <a:ext cx="6096000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Термос 500 мл, </a:t>
            </a:r>
            <a:r>
              <a:rPr lang="en-US" dirty="0"/>
              <a:t>OS, Spring</a:t>
            </a:r>
            <a:endParaRPr lang="uk-UA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7FC07E3-5DA2-440C-8AA9-94C7E287308E}"/>
              </a:ext>
            </a:extLst>
          </p:cNvPr>
          <p:cNvSpPr txBox="1"/>
          <p:nvPr/>
        </p:nvSpPr>
        <p:spPr>
          <a:xfrm>
            <a:off x="5931701" y="682958"/>
            <a:ext cx="6096000" cy="50432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50000"/>
              </a:lnSpc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Яскравий термос з квітковим дизайном, створений у співпраці </a:t>
            </a:r>
            <a:r>
              <a:rPr lang="en-US" dirty="0" err="1"/>
              <a:t>Axent</a:t>
            </a:r>
            <a:r>
              <a:rPr lang="en-US" dirty="0"/>
              <a:t> </a:t>
            </a:r>
            <a:r>
              <a:rPr lang="uk-UA" dirty="0"/>
              <a:t>та української художниці Ольги </a:t>
            </a:r>
            <a:r>
              <a:rPr lang="uk-UA" dirty="0" err="1"/>
              <a:t>Селищевої</a:t>
            </a:r>
            <a:r>
              <a:rPr lang="uk-UA" dirty="0"/>
              <a:t>, стане вашим незамінним супутником. Він компактний та зручний, що робить його ідеальним для подорожей та щоденного використання.</a:t>
            </a:r>
          </a:p>
          <a:p>
            <a:endParaRPr lang="uk-UA" dirty="0"/>
          </a:p>
          <a:p>
            <a:r>
              <a:rPr lang="uk-UA" b="1" dirty="0"/>
              <a:t>Переваги для вас: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b="1" dirty="0"/>
              <a:t>Матеріал: </a:t>
            </a:r>
            <a:r>
              <a:rPr lang="uk-UA" dirty="0"/>
              <a:t>виготовлений з високоякісної нержавіючої сталі, що забезпечує довговічність та стійкість до пошкоджень.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b="1" dirty="0"/>
              <a:t>Внутрішня колба: </a:t>
            </a:r>
            <a:r>
              <a:rPr lang="uk-UA" dirty="0"/>
              <a:t>сталь </a:t>
            </a:r>
            <a:r>
              <a:rPr lang="en-US" dirty="0"/>
              <a:t>AISI 304, </a:t>
            </a:r>
            <a:r>
              <a:rPr lang="uk-UA" dirty="0"/>
              <a:t>яка є безпечною для харчових продуктів та добре утримує тепло, зберігаючи ваші напої гарячими або холодними протягом тривалого часу.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b="1" dirty="0"/>
              <a:t>Дизайн: </a:t>
            </a:r>
            <a:r>
              <a:rPr lang="uk-UA" dirty="0"/>
              <a:t>яскравий та унікальний квітковий дизайн, який підкреслить вашу індивідуальність та </a:t>
            </a:r>
            <a:r>
              <a:rPr lang="uk-UA" dirty="0" err="1"/>
              <a:t>додасть</a:t>
            </a:r>
            <a:r>
              <a:rPr lang="uk-UA" dirty="0"/>
              <a:t> настрою.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uk-UA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dirty="0"/>
              <a:t>Артикул</a:t>
            </a:r>
            <a:r>
              <a:rPr lang="en-US" dirty="0"/>
              <a:t>: 8720-6-A</a:t>
            </a:r>
            <a:endParaRPr lang="uk-UA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dirty="0"/>
              <a:t>Мін відвантаження – 1</a:t>
            </a:r>
            <a:r>
              <a:rPr lang="en-US" dirty="0"/>
              <a:t> </a:t>
            </a:r>
            <a:r>
              <a:rPr lang="uk-UA" dirty="0"/>
              <a:t>шт.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dirty="0"/>
              <a:t>Упаковка – 1/25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dirty="0"/>
              <a:t>РРЦ  - 478 грн</a:t>
            </a:r>
            <a:endParaRPr lang="en-US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B30827-FA39-49C7-B32B-D1DFC401B6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291" r="27575"/>
          <a:stretch/>
        </p:blipFill>
        <p:spPr>
          <a:xfrm>
            <a:off x="528917" y="826395"/>
            <a:ext cx="1299882" cy="288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C14DE72-6490-44F0-95FC-70BF726897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4977" y="826395"/>
            <a:ext cx="2880000" cy="2880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90B1B37-5FB6-4977-8286-3F027AF8A7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633" r="25221"/>
          <a:stretch/>
        </p:blipFill>
        <p:spPr>
          <a:xfrm>
            <a:off x="439271" y="4003438"/>
            <a:ext cx="1288889" cy="2520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7ADB63F-4EDE-4A47-AF57-AA389A702B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59157" y="4081252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798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E0300A4-CD20-4585-AEE1-FAA0B358194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968833-704C-4AF4-AD6E-26FFE9C0BA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D217C26-E2DC-4E5B-967B-CB0FFE74ABC1}"/>
              </a:ext>
            </a:extLst>
          </p:cNvPr>
          <p:cNvSpPr txBox="1"/>
          <p:nvPr/>
        </p:nvSpPr>
        <p:spPr>
          <a:xfrm>
            <a:off x="165771" y="26895"/>
            <a:ext cx="6096000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Термос 500 мл, </a:t>
            </a:r>
            <a:r>
              <a:rPr lang="en-US" dirty="0"/>
              <a:t>OS, Secret</a:t>
            </a:r>
            <a:endParaRPr lang="uk-UA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E83FF96-BA3B-42C2-93E6-1386ECEB04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550" r="25136"/>
          <a:stretch/>
        </p:blipFill>
        <p:spPr>
          <a:xfrm>
            <a:off x="708212" y="833718"/>
            <a:ext cx="1362635" cy="2880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C2E895C-7B0F-4FD2-BCDA-D098BB7A50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6671" y="833718"/>
            <a:ext cx="2880000" cy="2880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507ADB4-E9E4-4DC2-965B-ABE6EBACEC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470" y="4096871"/>
            <a:ext cx="2520000" cy="25200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37D84EF-B560-42B2-8F64-BC027C8580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19179" y="4096871"/>
            <a:ext cx="2520000" cy="2520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7FC07E3-5DA2-440C-8AA9-94C7E287308E}"/>
              </a:ext>
            </a:extLst>
          </p:cNvPr>
          <p:cNvSpPr txBox="1"/>
          <p:nvPr/>
        </p:nvSpPr>
        <p:spPr>
          <a:xfrm>
            <a:off x="5931701" y="682958"/>
            <a:ext cx="6096000" cy="50432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50000"/>
              </a:lnSpc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Яскравий термос з квітковим дизайном, створений у співпраці </a:t>
            </a:r>
            <a:r>
              <a:rPr lang="en-US" dirty="0" err="1"/>
              <a:t>Axent</a:t>
            </a:r>
            <a:r>
              <a:rPr lang="en-US" dirty="0"/>
              <a:t> </a:t>
            </a:r>
            <a:r>
              <a:rPr lang="uk-UA" dirty="0"/>
              <a:t>та української художниці Ольги </a:t>
            </a:r>
            <a:r>
              <a:rPr lang="uk-UA" dirty="0" err="1"/>
              <a:t>Селищевої</a:t>
            </a:r>
            <a:r>
              <a:rPr lang="uk-UA" dirty="0"/>
              <a:t>, стане вашим незамінним супутником. Він компактний та зручний, що робить його ідеальним для подорожей та щоденного використання.</a:t>
            </a:r>
          </a:p>
          <a:p>
            <a:endParaRPr lang="uk-UA" dirty="0"/>
          </a:p>
          <a:p>
            <a:r>
              <a:rPr lang="uk-UA" b="1" dirty="0"/>
              <a:t>Переваги для вас: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b="1" dirty="0"/>
              <a:t>Матеріал: </a:t>
            </a:r>
            <a:r>
              <a:rPr lang="uk-UA" dirty="0"/>
              <a:t>виготовлений з високоякісної нержавіючої сталі, що забезпечує довговічність та стійкість до пошкоджень.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b="1" dirty="0"/>
              <a:t>Внутрішня колба: </a:t>
            </a:r>
            <a:r>
              <a:rPr lang="uk-UA" dirty="0"/>
              <a:t>сталь </a:t>
            </a:r>
            <a:r>
              <a:rPr lang="en-US" dirty="0"/>
              <a:t>AISI 304, </a:t>
            </a:r>
            <a:r>
              <a:rPr lang="uk-UA" dirty="0"/>
              <a:t>яка є безпечною для харчових продуктів та добре утримує тепло, зберігаючи ваші напої гарячими або холодними протягом тривалого часу.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b="1" dirty="0"/>
              <a:t>Дизайн: </a:t>
            </a:r>
            <a:r>
              <a:rPr lang="uk-UA" dirty="0"/>
              <a:t>яскравий та унікальний квітковий дизайн, який підкреслить вашу індивідуальність та </a:t>
            </a:r>
            <a:r>
              <a:rPr lang="uk-UA" dirty="0" err="1"/>
              <a:t>додасть</a:t>
            </a:r>
            <a:r>
              <a:rPr lang="uk-UA" dirty="0"/>
              <a:t> настрою.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uk-UA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dirty="0"/>
              <a:t>Артикул</a:t>
            </a:r>
            <a:r>
              <a:rPr lang="en-US" dirty="0"/>
              <a:t>: 8720-5-A</a:t>
            </a:r>
            <a:endParaRPr lang="uk-UA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dirty="0"/>
              <a:t>Мін відвантаження – 1</a:t>
            </a:r>
            <a:r>
              <a:rPr lang="en-US" dirty="0"/>
              <a:t> </a:t>
            </a:r>
            <a:r>
              <a:rPr lang="uk-UA" dirty="0"/>
              <a:t>шт.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dirty="0"/>
              <a:t>Упаковка – 1/25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dirty="0"/>
              <a:t>РРЦ  - 478 грн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772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E0300A4-CD20-4585-AEE1-FAA0B358194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968833-704C-4AF4-AD6E-26FFE9C0BA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D217C26-E2DC-4E5B-967B-CB0FFE74ABC1}"/>
              </a:ext>
            </a:extLst>
          </p:cNvPr>
          <p:cNvSpPr txBox="1"/>
          <p:nvPr/>
        </p:nvSpPr>
        <p:spPr>
          <a:xfrm>
            <a:off x="165771" y="26895"/>
            <a:ext cx="6096000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Термос 500 мл, </a:t>
            </a:r>
            <a:r>
              <a:rPr lang="en-US" dirty="0"/>
              <a:t>OS, Summer</a:t>
            </a:r>
            <a:endParaRPr lang="uk-UA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7FC07E3-5DA2-440C-8AA9-94C7E287308E}"/>
              </a:ext>
            </a:extLst>
          </p:cNvPr>
          <p:cNvSpPr txBox="1"/>
          <p:nvPr/>
        </p:nvSpPr>
        <p:spPr>
          <a:xfrm>
            <a:off x="5931701" y="682958"/>
            <a:ext cx="6096000" cy="50432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50000"/>
              </a:lnSpc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Яскравий термос з квітковим дизайном, створений у співпраці </a:t>
            </a:r>
            <a:r>
              <a:rPr lang="en-US" dirty="0" err="1"/>
              <a:t>Axent</a:t>
            </a:r>
            <a:r>
              <a:rPr lang="en-US" dirty="0"/>
              <a:t> </a:t>
            </a:r>
            <a:r>
              <a:rPr lang="uk-UA" dirty="0"/>
              <a:t>та української художниці Ольги </a:t>
            </a:r>
            <a:r>
              <a:rPr lang="uk-UA" dirty="0" err="1"/>
              <a:t>Селищевої</a:t>
            </a:r>
            <a:r>
              <a:rPr lang="uk-UA" dirty="0"/>
              <a:t>, стане вашим незамінним супутником. Він компактний та зручний, що робить його ідеальним для подорожей та щоденного використання.</a:t>
            </a:r>
          </a:p>
          <a:p>
            <a:endParaRPr lang="uk-UA" dirty="0"/>
          </a:p>
          <a:p>
            <a:r>
              <a:rPr lang="uk-UA" b="1" dirty="0"/>
              <a:t>Переваги для вас: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b="1" dirty="0"/>
              <a:t>Матеріал: </a:t>
            </a:r>
            <a:r>
              <a:rPr lang="uk-UA" dirty="0"/>
              <a:t>виготовлений з високоякісної нержавіючої сталі, що забезпечує довговічність та стійкість до пошкоджень.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b="1" dirty="0"/>
              <a:t>Внутрішня колба: </a:t>
            </a:r>
            <a:r>
              <a:rPr lang="uk-UA" dirty="0"/>
              <a:t>сталь </a:t>
            </a:r>
            <a:r>
              <a:rPr lang="en-US" dirty="0"/>
              <a:t>AISI 304, </a:t>
            </a:r>
            <a:r>
              <a:rPr lang="uk-UA" dirty="0"/>
              <a:t>яка є безпечною для харчових продуктів та добре утримує тепло, зберігаючи ваші напої гарячими або холодними протягом тривалого часу.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b="1" dirty="0"/>
              <a:t>Дизайн: </a:t>
            </a:r>
            <a:r>
              <a:rPr lang="uk-UA" dirty="0"/>
              <a:t>яскравий та унікальний квітковий дизайн, який підкреслить вашу індивідуальність та </a:t>
            </a:r>
            <a:r>
              <a:rPr lang="uk-UA" dirty="0" err="1"/>
              <a:t>додасть</a:t>
            </a:r>
            <a:r>
              <a:rPr lang="uk-UA" dirty="0"/>
              <a:t> настрою.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uk-UA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dirty="0"/>
              <a:t>Артикул</a:t>
            </a:r>
            <a:r>
              <a:rPr lang="en-US" dirty="0"/>
              <a:t>: 8720-4-A</a:t>
            </a:r>
            <a:endParaRPr lang="uk-UA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dirty="0"/>
              <a:t>Мін відвантаження – 1</a:t>
            </a:r>
            <a:r>
              <a:rPr lang="en-US" dirty="0"/>
              <a:t> </a:t>
            </a:r>
            <a:r>
              <a:rPr lang="uk-UA" dirty="0"/>
              <a:t>шт.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dirty="0"/>
              <a:t>Упаковка – 1/25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dirty="0"/>
              <a:t>РРЦ  - 478 грн</a:t>
            </a:r>
            <a:endParaRPr lang="en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4BB8196-73C6-418F-AC79-6AA3086AFC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009" r="20694"/>
          <a:stretch/>
        </p:blipFill>
        <p:spPr>
          <a:xfrm>
            <a:off x="571444" y="777599"/>
            <a:ext cx="1534946" cy="288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EB72292-67A1-4D6E-ABF4-B8537D665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4623" y="777598"/>
            <a:ext cx="2880001" cy="288000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E3D8D24-6042-4E40-97F0-9C07B5C0BF9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362" r="21853"/>
          <a:stretch/>
        </p:blipFill>
        <p:spPr>
          <a:xfrm>
            <a:off x="571444" y="4076173"/>
            <a:ext cx="1380565" cy="2520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FDE9FD7-FA51-4ADE-B3B2-4AA71E189E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91118" y="4076173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6814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11224</TotalTime>
  <Words>738</Words>
  <Application>Microsoft Office PowerPoint</Application>
  <PresentationFormat>Широкоэкранный</PresentationFormat>
  <Paragraphs>72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Zdor</cp:lastModifiedBy>
  <cp:revision>2307</cp:revision>
  <cp:lastPrinted>2024-12-09T09:26:16Z</cp:lastPrinted>
  <dcterms:created xsi:type="dcterms:W3CDTF">2019-03-13T13:21:03Z</dcterms:created>
  <dcterms:modified xsi:type="dcterms:W3CDTF">2025-02-04T13:11:32Z</dcterms:modified>
</cp:coreProperties>
</file>