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"/>
  </p:notesMasterIdLst>
  <p:handoutMasterIdLst>
    <p:handoutMasterId r:id="rId5"/>
  </p:handoutMasterIdLst>
  <p:sldIdLst>
    <p:sldId id="945" r:id="rId2"/>
    <p:sldId id="946" r:id="rId3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87BD"/>
    <a:srgbClr val="FFFFFF"/>
    <a:srgbClr val="FFCC00"/>
    <a:srgbClr val="F9DF8D"/>
    <a:srgbClr val="F7BF3E"/>
    <a:srgbClr val="73043F"/>
    <a:srgbClr val="AC0A4F"/>
    <a:srgbClr val="9900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9" autoAdjust="0"/>
    <p:restoredTop sz="95238" autoAdjust="0"/>
  </p:normalViewPr>
  <p:slideViewPr>
    <p:cSldViewPr snapToGrid="0">
      <p:cViewPr varScale="1">
        <p:scale>
          <a:sx n="107" d="100"/>
          <a:sy n="107" d="100"/>
        </p:scale>
        <p:origin x="11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7E0300A4-CD20-4585-AEE1-FAA0B3581940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4968833-704C-4AF4-AD6E-26FFE9C0BA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D217C26-E2DC-4E5B-967B-CB0FFE74ABC1}"/>
              </a:ext>
            </a:extLst>
          </p:cNvPr>
          <p:cNvSpPr txBox="1"/>
          <p:nvPr/>
        </p:nvSpPr>
        <p:spPr>
          <a:xfrm>
            <a:off x="165770" y="26895"/>
            <a:ext cx="10878748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Маркер </a:t>
            </a:r>
            <a:r>
              <a:rPr lang="en-US" dirty="0"/>
              <a:t>Highlighter 2537-A, 1-5 </a:t>
            </a:r>
            <a:r>
              <a:rPr lang="uk-UA" dirty="0"/>
              <a:t>мм клиноподібний пишучий вузол, </a:t>
            </a:r>
            <a:r>
              <a:rPr lang="en-US" dirty="0" err="1"/>
              <a:t>morandi</a:t>
            </a:r>
            <a:r>
              <a:rPr lang="uk-UA" dirty="0"/>
              <a:t>,</a:t>
            </a:r>
            <a:r>
              <a:rPr lang="en-US" dirty="0"/>
              <a:t> </a:t>
            </a:r>
            <a:r>
              <a:rPr lang="uk-UA" dirty="0"/>
              <a:t>асорті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5C9DAB-D7C4-462E-8A96-427E323EF1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359" r="12462"/>
          <a:stretch/>
        </p:blipFill>
        <p:spPr>
          <a:xfrm rot="5400000">
            <a:off x="1029849" y="-11421"/>
            <a:ext cx="3532818" cy="482757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A221F18-4F96-4B43-B1F1-00D07DA687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334" y="4275376"/>
            <a:ext cx="2247184" cy="224718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25F1999-32FD-4D2D-99FD-59D88EA23A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9357" y="4275376"/>
            <a:ext cx="1771913" cy="177191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F4C1330-494F-4AEF-8F1A-3B218B13830C}"/>
              </a:ext>
            </a:extLst>
          </p:cNvPr>
          <p:cNvSpPr txBox="1"/>
          <p:nvPr/>
        </p:nvSpPr>
        <p:spPr>
          <a:xfrm>
            <a:off x="5719482" y="744236"/>
            <a:ext cx="6409765" cy="25502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Текст-маркер </a:t>
            </a:r>
            <a:r>
              <a:rPr lang="en-US" dirty="0" err="1"/>
              <a:t>Axent</a:t>
            </a:r>
            <a:r>
              <a:rPr lang="en-US" dirty="0"/>
              <a:t> </a:t>
            </a:r>
            <a:r>
              <a:rPr lang="uk-UA" dirty="0"/>
              <a:t>ідеально підходить для виділення друкованого та написаного від руки тексту на будь-якому папері.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Він не розмазує текст і не просочується крізь папір завдяки водній основі чорнила.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Корпус з поліпропілену забезпечує тривалий термін служби.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Слід маркера не видно при копіюванні.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Підходить для виділення рядків або підкреслення завдяки ширині лінії 1-5 мм.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М'який кінчик </a:t>
            </a:r>
            <a:r>
              <a:rPr lang="en-US" dirty="0"/>
              <a:t>Soft-tip </a:t>
            </a:r>
            <a:r>
              <a:rPr lang="uk-UA" dirty="0"/>
              <a:t>забезпечує плавне виділення тексту.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Приємні відтінки кольорів </a:t>
            </a:r>
            <a:r>
              <a:rPr lang="en-US" dirty="0" err="1"/>
              <a:t>Morandi</a:t>
            </a:r>
            <a:r>
              <a:rPr lang="en-US" dirty="0"/>
              <a:t> </a:t>
            </a:r>
            <a:r>
              <a:rPr lang="uk-UA" dirty="0"/>
              <a:t>додають естетичності.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78BDF2-0E89-404C-8959-0019D4D8A206}"/>
              </a:ext>
            </a:extLst>
          </p:cNvPr>
          <p:cNvSpPr txBox="1"/>
          <p:nvPr/>
        </p:nvSpPr>
        <p:spPr>
          <a:xfrm>
            <a:off x="2932237" y="6127252"/>
            <a:ext cx="22471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uk-UA" dirty="0"/>
              <a:t>М'який кінчик </a:t>
            </a:r>
            <a:r>
              <a:rPr lang="en-US" b="1" dirty="0"/>
              <a:t>Soft-tip </a:t>
            </a:r>
            <a:r>
              <a:rPr lang="uk-UA" dirty="0"/>
              <a:t>забезпечує плавне виділення тексту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5D378D-43F7-4234-B307-13F15FC5C7AE}"/>
              </a:ext>
            </a:extLst>
          </p:cNvPr>
          <p:cNvSpPr txBox="1"/>
          <p:nvPr/>
        </p:nvSpPr>
        <p:spPr>
          <a:xfrm>
            <a:off x="5719482" y="4153137"/>
            <a:ext cx="5147290" cy="11652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Артикул</a:t>
            </a:r>
            <a:r>
              <a:rPr lang="en-US" dirty="0"/>
              <a:t>: 2537-50-A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Мін відвантаження – </a:t>
            </a:r>
            <a:r>
              <a:rPr lang="en-US" dirty="0"/>
              <a:t>24 </a:t>
            </a:r>
            <a:r>
              <a:rPr lang="uk-UA" dirty="0"/>
              <a:t>шт.</a:t>
            </a:r>
            <a:r>
              <a:rPr lang="en-US" dirty="0"/>
              <a:t> (</a:t>
            </a:r>
            <a:r>
              <a:rPr lang="uk-UA" dirty="0"/>
              <a:t>дисплей асорті кольорів)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Упаковка – 24/48/576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РРЦ  - 23,50 грн.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331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7E0300A4-CD20-4585-AEE1-FAA0B3581940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4968833-704C-4AF4-AD6E-26FFE9C0BA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D217C26-E2DC-4E5B-967B-CB0FFE74ABC1}"/>
              </a:ext>
            </a:extLst>
          </p:cNvPr>
          <p:cNvSpPr txBox="1"/>
          <p:nvPr/>
        </p:nvSpPr>
        <p:spPr>
          <a:xfrm>
            <a:off x="165770" y="26895"/>
            <a:ext cx="10878748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Маркер </a:t>
            </a:r>
            <a:r>
              <a:rPr lang="en-US" dirty="0"/>
              <a:t>Highlighter 2537-A, 1-5 </a:t>
            </a:r>
            <a:r>
              <a:rPr lang="uk-UA" dirty="0"/>
              <a:t>мм клиноподібний пишучий вузол, набір 6 </a:t>
            </a:r>
            <a:r>
              <a:rPr lang="en-US" dirty="0" err="1"/>
              <a:t>morandi</a:t>
            </a:r>
            <a:endParaRPr lang="uk-UA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5C9DAB-D7C4-462E-8A96-427E323EF1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359" r="12462"/>
          <a:stretch/>
        </p:blipFill>
        <p:spPr>
          <a:xfrm rot="5400000">
            <a:off x="1029849" y="-11421"/>
            <a:ext cx="3532818" cy="482757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25F1999-32FD-4D2D-99FD-59D88EA23A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9357" y="4275376"/>
            <a:ext cx="1771913" cy="177191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F4C1330-494F-4AEF-8F1A-3B218B13830C}"/>
              </a:ext>
            </a:extLst>
          </p:cNvPr>
          <p:cNvSpPr txBox="1"/>
          <p:nvPr/>
        </p:nvSpPr>
        <p:spPr>
          <a:xfrm>
            <a:off x="5719482" y="744236"/>
            <a:ext cx="6409765" cy="25502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Текст-маркер </a:t>
            </a:r>
            <a:r>
              <a:rPr lang="en-US" dirty="0" err="1"/>
              <a:t>Axent</a:t>
            </a:r>
            <a:r>
              <a:rPr lang="en-US" dirty="0"/>
              <a:t> </a:t>
            </a:r>
            <a:r>
              <a:rPr lang="uk-UA" dirty="0"/>
              <a:t>ідеально підходить для виділення друкованого та написаного від руки тексту на будь-якому папері.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Він не розмазує текст і не просочується крізь папір завдяки водній основі чорнила.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Корпус з поліпропілену забезпечує тривалий термін служби.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Слід маркера не видно при копіюванні.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Підходить для виділення рядків або підкреслення завдяки ширині лінії 1-5 мм.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М'який кінчик </a:t>
            </a:r>
            <a:r>
              <a:rPr lang="en-US" dirty="0"/>
              <a:t>Soft-tip </a:t>
            </a:r>
            <a:r>
              <a:rPr lang="uk-UA" dirty="0"/>
              <a:t>забезпечує плавне виділення тексту.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Приємні відтінки кольорів </a:t>
            </a:r>
            <a:r>
              <a:rPr lang="en-US" dirty="0" err="1"/>
              <a:t>Morandi</a:t>
            </a:r>
            <a:r>
              <a:rPr lang="en-US" dirty="0"/>
              <a:t> </a:t>
            </a:r>
            <a:r>
              <a:rPr lang="uk-UA" dirty="0"/>
              <a:t>додають естетичності.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78BDF2-0E89-404C-8959-0019D4D8A206}"/>
              </a:ext>
            </a:extLst>
          </p:cNvPr>
          <p:cNvSpPr txBox="1"/>
          <p:nvPr/>
        </p:nvSpPr>
        <p:spPr>
          <a:xfrm>
            <a:off x="2932237" y="6127252"/>
            <a:ext cx="22471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uk-UA" dirty="0"/>
              <a:t>М'який кінчик </a:t>
            </a:r>
            <a:r>
              <a:rPr lang="en-US" b="1" dirty="0"/>
              <a:t>Soft-tip </a:t>
            </a:r>
            <a:r>
              <a:rPr lang="uk-UA" dirty="0"/>
              <a:t>забезпечує плавне виділення тексту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5D378D-43F7-4234-B307-13F15FC5C7AE}"/>
              </a:ext>
            </a:extLst>
          </p:cNvPr>
          <p:cNvSpPr txBox="1"/>
          <p:nvPr/>
        </p:nvSpPr>
        <p:spPr>
          <a:xfrm>
            <a:off x="5719482" y="4153137"/>
            <a:ext cx="5147290" cy="116525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Артикул</a:t>
            </a:r>
            <a:r>
              <a:rPr lang="en-US" dirty="0"/>
              <a:t>: 2537-60-A </a:t>
            </a:r>
            <a:endParaRPr lang="uk-U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Мін відвантаження – 1</a:t>
            </a:r>
            <a:r>
              <a:rPr lang="en-US" dirty="0"/>
              <a:t> </a:t>
            </a:r>
            <a:r>
              <a:rPr lang="uk-UA" dirty="0"/>
              <a:t>набір (6 маркерів)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Упаковка – 1/12/96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РРЦ  набору - 150 грн. </a:t>
            </a:r>
            <a:endParaRPr lang="en-US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23F6875-546E-4C59-9448-66172CEF3C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837" y="4168773"/>
            <a:ext cx="2598943" cy="25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0325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11300</TotalTime>
  <Words>227</Words>
  <Application>Microsoft Office PowerPoint</Application>
  <PresentationFormat>Широкоэкранный</PresentationFormat>
  <Paragraphs>26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Zdor</cp:lastModifiedBy>
  <cp:revision>2318</cp:revision>
  <cp:lastPrinted>2024-12-09T09:26:16Z</cp:lastPrinted>
  <dcterms:created xsi:type="dcterms:W3CDTF">2019-03-13T13:21:03Z</dcterms:created>
  <dcterms:modified xsi:type="dcterms:W3CDTF">2025-02-05T10:58:53Z</dcterms:modified>
</cp:coreProperties>
</file>