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6"/>
  </p:notesMasterIdLst>
  <p:handoutMasterIdLst>
    <p:handoutMasterId r:id="rId17"/>
  </p:handoutMasterIdLst>
  <p:sldIdLst>
    <p:sldId id="844" r:id="rId2"/>
    <p:sldId id="845" r:id="rId3"/>
    <p:sldId id="846" r:id="rId4"/>
    <p:sldId id="847" r:id="rId5"/>
    <p:sldId id="779" r:id="rId6"/>
    <p:sldId id="834" r:id="rId7"/>
    <p:sldId id="842" r:id="rId8"/>
    <p:sldId id="843" r:id="rId9"/>
    <p:sldId id="836" r:id="rId10"/>
    <p:sldId id="837" r:id="rId11"/>
    <p:sldId id="838" r:id="rId12"/>
    <p:sldId id="839" r:id="rId13"/>
    <p:sldId id="840" r:id="rId14"/>
    <p:sldId id="841" r:id="rId15"/>
  </p:sldIdLst>
  <p:sldSz cx="9144000" cy="6858000" type="screen4x3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F9DF8D"/>
    <a:srgbClr val="F7BF3E"/>
    <a:srgbClr val="73043F"/>
    <a:srgbClr val="AC0A4F"/>
    <a:srgbClr val="990000"/>
    <a:srgbClr val="FF0000"/>
    <a:srgbClr val="FFFFFF"/>
    <a:srgbClr val="00FF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89" autoAdjust="0"/>
    <p:restoredTop sz="95238" autoAdjust="0"/>
  </p:normalViewPr>
  <p:slideViewPr>
    <p:cSldViewPr snapToGrid="0">
      <p:cViewPr varScale="1">
        <p:scale>
          <a:sx n="107" d="100"/>
          <a:sy n="107" d="100"/>
        </p:scale>
        <p:origin x="216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8FD1C5-C2AD-4DE7-96E5-B07B80F2A5DF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16E22-87FC-445A-8324-A40CD3AF7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6101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F0D83F-BADF-417D-96B1-4FD397B5371B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CB74AA-0677-4E7E-A6E8-F89A675A21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773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55198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23335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80797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28605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35913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92778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94653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08513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5249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12838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4750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4025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0954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378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5052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8218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8867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3643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2013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9F7EEB-AE58-429A-BEFB-8E09DE1F126D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855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75C76532-4DBB-4420-A7F2-73C0CAB87E63}"/>
              </a:ext>
            </a:extLst>
          </p:cNvPr>
          <p:cNvCxnSpPr>
            <a:cxnSpLocks/>
          </p:cNvCxnSpPr>
          <p:nvPr/>
        </p:nvCxnSpPr>
        <p:spPr>
          <a:xfrm>
            <a:off x="86709" y="529351"/>
            <a:ext cx="8928957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7F835D-135D-45A4-B4FA-78CC2228CC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221" y="105565"/>
            <a:ext cx="1120148" cy="33358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98CEE67-F981-4826-A00B-E85DEC1B125B}"/>
              </a:ext>
            </a:extLst>
          </p:cNvPr>
          <p:cNvSpPr/>
          <p:nvPr/>
        </p:nvSpPr>
        <p:spPr>
          <a:xfrm>
            <a:off x="5687995" y="6025218"/>
            <a:ext cx="1047082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8616-01-1-A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51EF298-1F66-4256-A6A5-BF6F357D2E83}"/>
              </a:ext>
            </a:extLst>
          </p:cNvPr>
          <p:cNvSpPr/>
          <p:nvPr/>
        </p:nvSpPr>
        <p:spPr>
          <a:xfrm>
            <a:off x="5687995" y="801068"/>
            <a:ext cx="3143369" cy="4212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Книга записна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Partner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Soft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Skin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А5-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Гнучка обкладинка.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Фактура обкладинки нагадує натуральну шкіру. 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Розмір: 125х195 мм.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Формат: А5-.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Кремовий папір, 80 г/м2.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96 аркушів.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Закладка, кишеня на форзаці.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Еластична тасьма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Петля для ручки.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Тиснення сліпе.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1/18/36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- 298,00 грн.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3FF9CF-B0ED-4A89-B751-4183D483E8BC}"/>
              </a:ext>
            </a:extLst>
          </p:cNvPr>
          <p:cNvSpPr txBox="1"/>
          <p:nvPr/>
        </p:nvSpPr>
        <p:spPr>
          <a:xfrm>
            <a:off x="86708" y="105565"/>
            <a:ext cx="8680773" cy="3939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500"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 записна </a:t>
            </a:r>
            <a:r>
              <a:rPr lang="en-US" dirty="0"/>
              <a:t>Partner Soft Skin,125*195, 96</a:t>
            </a:r>
            <a:r>
              <a:rPr lang="uk-UA" dirty="0"/>
              <a:t> </a:t>
            </a:r>
            <a:r>
              <a:rPr lang="uk-UA" dirty="0" err="1"/>
              <a:t>арк</a:t>
            </a:r>
            <a:r>
              <a:rPr lang="uk-UA" dirty="0"/>
              <a:t>., </a:t>
            </a:r>
            <a:r>
              <a:rPr lang="uk-UA" dirty="0" err="1"/>
              <a:t>кліт</a:t>
            </a:r>
            <a:r>
              <a:rPr lang="uk-UA" dirty="0"/>
              <a:t>., Герб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1AA1A7A-8431-42F5-A0D9-9CFB8E6A671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760" r="16074"/>
          <a:stretch/>
        </p:blipFill>
        <p:spPr>
          <a:xfrm>
            <a:off x="753034" y="888190"/>
            <a:ext cx="3627018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5984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DA390171-2900-499B-8768-9FDD52431DDF}"/>
              </a:ext>
            </a:extLst>
          </p:cNvPr>
          <p:cNvCxnSpPr>
            <a:cxnSpLocks/>
          </p:cNvCxnSpPr>
          <p:nvPr/>
        </p:nvCxnSpPr>
        <p:spPr>
          <a:xfrm>
            <a:off x="86709" y="529351"/>
            <a:ext cx="8928957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009BB80-CAD5-4594-A8A1-AD87A6ED01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221" y="105565"/>
            <a:ext cx="1120148" cy="33358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C9A3543-05E9-4009-9152-385BB62AC952}"/>
              </a:ext>
            </a:extLst>
          </p:cNvPr>
          <p:cNvSpPr/>
          <p:nvPr/>
        </p:nvSpPr>
        <p:spPr>
          <a:xfrm>
            <a:off x="5760000" y="6161519"/>
            <a:ext cx="1047082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8201-31-7-A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EE9DC12-EDFF-4318-A783-0FE842C5C35A}"/>
              </a:ext>
            </a:extLst>
          </p:cNvPr>
          <p:cNvSpPr/>
          <p:nvPr/>
        </p:nvSpPr>
        <p:spPr>
          <a:xfrm>
            <a:off x="5760000" y="850489"/>
            <a:ext cx="3006048" cy="3935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Книга записна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Partner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A5-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Розмір: 125х195 мм.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Формат: А5-.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Тверда вінілова обкладинка.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Кремовий папір, 80 г/м2.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96 аркушів (клітинка).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Еластична тасьма.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Кишеня на форзаці.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Закладка.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Петля для ручки.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Тиснення сріблом.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1/18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- 219,00 грн.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2FB166-CC00-4F55-BD0D-BD030A0C8EDA}"/>
              </a:ext>
            </a:extLst>
          </p:cNvPr>
          <p:cNvSpPr txBox="1"/>
          <p:nvPr/>
        </p:nvSpPr>
        <p:spPr>
          <a:xfrm>
            <a:off x="86709" y="78670"/>
            <a:ext cx="6242374" cy="3939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500"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ru-RU" dirty="0"/>
              <a:t>Книга </a:t>
            </a:r>
            <a:r>
              <a:rPr lang="ru-RU" dirty="0" err="1"/>
              <a:t>записна</a:t>
            </a:r>
            <a:r>
              <a:rPr lang="ru-RU" dirty="0"/>
              <a:t> Partner, 125*195, 96 </a:t>
            </a:r>
            <a:r>
              <a:rPr lang="ru-RU" dirty="0" err="1"/>
              <a:t>арк</a:t>
            </a:r>
            <a:r>
              <a:rPr lang="ru-RU" dirty="0"/>
              <a:t>., </a:t>
            </a:r>
            <a:r>
              <a:rPr lang="ru-RU" dirty="0" err="1"/>
              <a:t>клітинка</a:t>
            </a:r>
            <a:r>
              <a:rPr lang="ru-RU" dirty="0"/>
              <a:t>, </a:t>
            </a:r>
            <a:r>
              <a:rPr lang="ru-RU" dirty="0" err="1"/>
              <a:t>Вишиванка</a:t>
            </a:r>
            <a:endParaRPr lang="uk-UA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401ED0B-FAC4-4C06-81DC-5B47DAF6920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724" r="16703"/>
          <a:stretch/>
        </p:blipFill>
        <p:spPr>
          <a:xfrm>
            <a:off x="259977" y="928648"/>
            <a:ext cx="3702924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7358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DA390171-2900-499B-8768-9FDD52431DDF}"/>
              </a:ext>
            </a:extLst>
          </p:cNvPr>
          <p:cNvCxnSpPr>
            <a:cxnSpLocks/>
          </p:cNvCxnSpPr>
          <p:nvPr/>
        </p:nvCxnSpPr>
        <p:spPr>
          <a:xfrm>
            <a:off x="86709" y="529351"/>
            <a:ext cx="8928957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009BB80-CAD5-4594-A8A1-AD87A6ED01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221" y="105565"/>
            <a:ext cx="1120148" cy="33358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C9A3543-05E9-4009-9152-385BB62AC952}"/>
              </a:ext>
            </a:extLst>
          </p:cNvPr>
          <p:cNvSpPr/>
          <p:nvPr/>
        </p:nvSpPr>
        <p:spPr>
          <a:xfrm>
            <a:off x="5760000" y="6161519"/>
            <a:ext cx="1047082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8201-46-5-A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EE9DC12-EDFF-4318-A783-0FE842C5C35A}"/>
              </a:ext>
            </a:extLst>
          </p:cNvPr>
          <p:cNvSpPr/>
          <p:nvPr/>
        </p:nvSpPr>
        <p:spPr>
          <a:xfrm>
            <a:off x="5760000" y="850489"/>
            <a:ext cx="3006048" cy="3935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Книга записна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Partner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A5-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Розмір: 125х195 мм.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Формат: А5-.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Тверда вінілова обкладинка.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Кремовий папір, 80 г/м2.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96 аркушів (клітинка).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Еластична тасьма.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Кишеня на форзаці.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Закладка.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Петля для ручки.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Тиснення сріблом.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1/18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- 219,00 грн.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2FB166-CC00-4F55-BD0D-BD030A0C8EDA}"/>
              </a:ext>
            </a:extLst>
          </p:cNvPr>
          <p:cNvSpPr txBox="1"/>
          <p:nvPr/>
        </p:nvSpPr>
        <p:spPr>
          <a:xfrm>
            <a:off x="86709" y="78670"/>
            <a:ext cx="6242374" cy="3939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500"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ru-RU" dirty="0"/>
              <a:t>Книга </a:t>
            </a:r>
            <a:r>
              <a:rPr lang="ru-RU" dirty="0" err="1"/>
              <a:t>записна</a:t>
            </a:r>
            <a:r>
              <a:rPr lang="ru-RU" dirty="0"/>
              <a:t> Partner, 125*195, 96арк, </a:t>
            </a:r>
            <a:r>
              <a:rPr lang="ru-RU" dirty="0" err="1"/>
              <a:t>кліт</a:t>
            </a:r>
            <a:r>
              <a:rPr lang="ru-RU" dirty="0"/>
              <a:t>, </a:t>
            </a:r>
            <a:r>
              <a:rPr lang="ru-RU" dirty="0" err="1"/>
              <a:t>винна</a:t>
            </a:r>
            <a:r>
              <a:rPr lang="ru-RU" dirty="0"/>
              <a:t>, Герб</a:t>
            </a:r>
            <a:endParaRPr lang="uk-UA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1FC0A62-F31D-4C06-945D-E98A413E6AB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941" r="13673"/>
          <a:stretch/>
        </p:blipFill>
        <p:spPr>
          <a:xfrm>
            <a:off x="286871" y="928648"/>
            <a:ext cx="3854823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2906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DA390171-2900-499B-8768-9FDD52431DDF}"/>
              </a:ext>
            </a:extLst>
          </p:cNvPr>
          <p:cNvCxnSpPr>
            <a:cxnSpLocks/>
          </p:cNvCxnSpPr>
          <p:nvPr/>
        </p:nvCxnSpPr>
        <p:spPr>
          <a:xfrm>
            <a:off x="86709" y="529351"/>
            <a:ext cx="8928957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009BB80-CAD5-4594-A8A1-AD87A6ED01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221" y="105565"/>
            <a:ext cx="1120148" cy="33358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C9A3543-05E9-4009-9152-385BB62AC952}"/>
              </a:ext>
            </a:extLst>
          </p:cNvPr>
          <p:cNvSpPr/>
          <p:nvPr/>
        </p:nvSpPr>
        <p:spPr>
          <a:xfrm>
            <a:off x="5760000" y="6161519"/>
            <a:ext cx="1047082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8201-46-6-A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EE9DC12-EDFF-4318-A783-0FE842C5C35A}"/>
              </a:ext>
            </a:extLst>
          </p:cNvPr>
          <p:cNvSpPr/>
          <p:nvPr/>
        </p:nvSpPr>
        <p:spPr>
          <a:xfrm>
            <a:off x="5760000" y="850489"/>
            <a:ext cx="3006048" cy="3935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Книга записна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Partner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A5-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Розмір: 125х195 мм.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Формат: А5-.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Тверда вінілова обкладинка.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Кремовий папір, 80 г/м2.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96 аркушів (клітинка).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Еластична тасьма.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Кишеня на форзаці.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Закладка.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Петля для ручки.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Тиснення сріблом.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1/18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- 219,00 грн.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2FB166-CC00-4F55-BD0D-BD030A0C8EDA}"/>
              </a:ext>
            </a:extLst>
          </p:cNvPr>
          <p:cNvSpPr txBox="1"/>
          <p:nvPr/>
        </p:nvSpPr>
        <p:spPr>
          <a:xfrm>
            <a:off x="86709" y="78670"/>
            <a:ext cx="6242374" cy="3939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500"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ru-RU" dirty="0"/>
              <a:t>Книга </a:t>
            </a:r>
            <a:r>
              <a:rPr lang="ru-RU" dirty="0" err="1"/>
              <a:t>записна</a:t>
            </a:r>
            <a:r>
              <a:rPr lang="ru-RU" dirty="0"/>
              <a:t> Partner, 125*195, 96 </a:t>
            </a:r>
            <a:r>
              <a:rPr lang="ru-RU" dirty="0" err="1"/>
              <a:t>арк</a:t>
            </a:r>
            <a:r>
              <a:rPr lang="ru-RU" dirty="0"/>
              <a:t>, </a:t>
            </a:r>
            <a:r>
              <a:rPr lang="ru-RU" dirty="0" err="1"/>
              <a:t>кліт</a:t>
            </a:r>
            <a:r>
              <a:rPr lang="ru-RU" dirty="0"/>
              <a:t>, </a:t>
            </a:r>
            <a:r>
              <a:rPr lang="ru-RU" dirty="0" err="1"/>
              <a:t>винна</a:t>
            </a:r>
            <a:r>
              <a:rPr lang="ru-RU" dirty="0"/>
              <a:t>, Воля</a:t>
            </a:r>
            <a:endParaRPr lang="uk-UA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469030E-348A-4A18-8EBF-9FCEAE34124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988" r="15306"/>
          <a:stretch/>
        </p:blipFill>
        <p:spPr>
          <a:xfrm>
            <a:off x="430305" y="850489"/>
            <a:ext cx="3710171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0287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DA390171-2900-499B-8768-9FDD52431DDF}"/>
              </a:ext>
            </a:extLst>
          </p:cNvPr>
          <p:cNvCxnSpPr>
            <a:cxnSpLocks/>
          </p:cNvCxnSpPr>
          <p:nvPr/>
        </p:nvCxnSpPr>
        <p:spPr>
          <a:xfrm>
            <a:off x="86709" y="529351"/>
            <a:ext cx="8928957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009BB80-CAD5-4594-A8A1-AD87A6ED01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221" y="105565"/>
            <a:ext cx="1120148" cy="33358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C9A3543-05E9-4009-9152-385BB62AC952}"/>
              </a:ext>
            </a:extLst>
          </p:cNvPr>
          <p:cNvSpPr/>
          <p:nvPr/>
        </p:nvSpPr>
        <p:spPr>
          <a:xfrm>
            <a:off x="5760000" y="6161519"/>
            <a:ext cx="1047082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8201-46-7-A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EE9DC12-EDFF-4318-A783-0FE842C5C35A}"/>
              </a:ext>
            </a:extLst>
          </p:cNvPr>
          <p:cNvSpPr/>
          <p:nvPr/>
        </p:nvSpPr>
        <p:spPr>
          <a:xfrm>
            <a:off x="5760000" y="850489"/>
            <a:ext cx="3006048" cy="3935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Книга записна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Partner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A5-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Розмір: 125х195 мм.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Формат: А5-.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Тверда вінілова обкладинка.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Кремовий папір, 80 г/м2.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96 аркушів (клітинка).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Еластична тасьма.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Кишеня на форзаці.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Закладка.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Петля для ручки.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Тиснення сріблом.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1/18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- 219,00 грн.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2FB166-CC00-4F55-BD0D-BD030A0C8EDA}"/>
              </a:ext>
            </a:extLst>
          </p:cNvPr>
          <p:cNvSpPr txBox="1"/>
          <p:nvPr/>
        </p:nvSpPr>
        <p:spPr>
          <a:xfrm>
            <a:off x="86709" y="78670"/>
            <a:ext cx="7515362" cy="3939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500"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ru-RU" dirty="0"/>
              <a:t>Книга </a:t>
            </a:r>
            <a:r>
              <a:rPr lang="ru-RU" dirty="0" err="1"/>
              <a:t>записна</a:t>
            </a:r>
            <a:r>
              <a:rPr lang="ru-RU" dirty="0"/>
              <a:t> Partner, 125*195, 96арк, </a:t>
            </a:r>
            <a:r>
              <a:rPr lang="ru-RU" dirty="0" err="1"/>
              <a:t>клітинка</a:t>
            </a:r>
            <a:r>
              <a:rPr lang="ru-RU" dirty="0"/>
              <a:t>, </a:t>
            </a:r>
            <a:r>
              <a:rPr lang="ru-RU" dirty="0" err="1"/>
              <a:t>винна</a:t>
            </a:r>
            <a:r>
              <a:rPr lang="ru-RU" dirty="0"/>
              <a:t>, </a:t>
            </a:r>
            <a:r>
              <a:rPr lang="ru-RU" dirty="0" err="1"/>
              <a:t>Вишиванка</a:t>
            </a:r>
            <a:endParaRPr lang="uk-UA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B8DF0CA-1B8D-4A01-AA73-B9AC2AE89B4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976" r="16221"/>
          <a:stretch/>
        </p:blipFill>
        <p:spPr>
          <a:xfrm>
            <a:off x="377952" y="928648"/>
            <a:ext cx="3607423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7619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DA390171-2900-499B-8768-9FDD52431DDF}"/>
              </a:ext>
            </a:extLst>
          </p:cNvPr>
          <p:cNvCxnSpPr>
            <a:cxnSpLocks/>
          </p:cNvCxnSpPr>
          <p:nvPr/>
        </p:nvCxnSpPr>
        <p:spPr>
          <a:xfrm>
            <a:off x="86709" y="529351"/>
            <a:ext cx="8928957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009BB80-CAD5-4594-A8A1-AD87A6ED01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221" y="105565"/>
            <a:ext cx="1120148" cy="33358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C9A3543-05E9-4009-9152-385BB62AC952}"/>
              </a:ext>
            </a:extLst>
          </p:cNvPr>
          <p:cNvSpPr/>
          <p:nvPr/>
        </p:nvSpPr>
        <p:spPr>
          <a:xfrm>
            <a:off x="5760000" y="6161519"/>
            <a:ext cx="1047082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8201-46-8-A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EE9DC12-EDFF-4318-A783-0FE842C5C35A}"/>
              </a:ext>
            </a:extLst>
          </p:cNvPr>
          <p:cNvSpPr/>
          <p:nvPr/>
        </p:nvSpPr>
        <p:spPr>
          <a:xfrm>
            <a:off x="5760000" y="850489"/>
            <a:ext cx="3006048" cy="3935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Книга записна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Partner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A5-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Розмір: 125х195 мм.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Формат: А5-.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Тверда вінілова обкладинка.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Кремовий папір, 80 г/м2.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96 аркушів (клітинка).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Еластична тасьма.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Кишеня на форзаці.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Закладка.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Петля для ручки.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Тиснення сріблом.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1/18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- 219,00 грн.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2FB166-CC00-4F55-BD0D-BD030A0C8EDA}"/>
              </a:ext>
            </a:extLst>
          </p:cNvPr>
          <p:cNvSpPr txBox="1"/>
          <p:nvPr/>
        </p:nvSpPr>
        <p:spPr>
          <a:xfrm>
            <a:off x="86709" y="78670"/>
            <a:ext cx="7515362" cy="3939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500"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ru-RU" dirty="0"/>
              <a:t>Книга </a:t>
            </a:r>
            <a:r>
              <a:rPr lang="ru-RU" dirty="0" err="1"/>
              <a:t>записна</a:t>
            </a:r>
            <a:r>
              <a:rPr lang="ru-RU" dirty="0"/>
              <a:t> Partner, 125*195, 96 </a:t>
            </a:r>
            <a:r>
              <a:rPr lang="ru-RU" dirty="0" err="1"/>
              <a:t>арк</a:t>
            </a:r>
            <a:r>
              <a:rPr lang="ru-RU" dirty="0"/>
              <a:t>, </a:t>
            </a:r>
            <a:r>
              <a:rPr lang="ru-RU" dirty="0" err="1"/>
              <a:t>кліт</a:t>
            </a:r>
            <a:r>
              <a:rPr lang="ru-RU" dirty="0"/>
              <a:t>, </a:t>
            </a:r>
            <a:r>
              <a:rPr lang="ru-RU" dirty="0" err="1"/>
              <a:t>винна</a:t>
            </a:r>
            <a:r>
              <a:rPr lang="ru-RU" dirty="0"/>
              <a:t>, Колоски</a:t>
            </a:r>
            <a:endParaRPr lang="uk-UA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0F8C144-BE11-4E00-8FC8-F797B90B8A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000" r="13719"/>
          <a:stretch/>
        </p:blipFill>
        <p:spPr>
          <a:xfrm>
            <a:off x="395882" y="922369"/>
            <a:ext cx="3799601" cy="5406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2960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75C76532-4DBB-4420-A7F2-73C0CAB87E63}"/>
              </a:ext>
            </a:extLst>
          </p:cNvPr>
          <p:cNvCxnSpPr>
            <a:cxnSpLocks/>
          </p:cNvCxnSpPr>
          <p:nvPr/>
        </p:nvCxnSpPr>
        <p:spPr>
          <a:xfrm>
            <a:off x="86709" y="529351"/>
            <a:ext cx="8928957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7F835D-135D-45A4-B4FA-78CC2228CC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221" y="105565"/>
            <a:ext cx="1120148" cy="33358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98CEE67-F981-4826-A00B-E85DEC1B125B}"/>
              </a:ext>
            </a:extLst>
          </p:cNvPr>
          <p:cNvSpPr/>
          <p:nvPr/>
        </p:nvSpPr>
        <p:spPr>
          <a:xfrm>
            <a:off x="5687995" y="6025218"/>
            <a:ext cx="1047082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8616-01-2-A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51EF298-1F66-4256-A6A5-BF6F357D2E83}"/>
              </a:ext>
            </a:extLst>
          </p:cNvPr>
          <p:cNvSpPr/>
          <p:nvPr/>
        </p:nvSpPr>
        <p:spPr>
          <a:xfrm>
            <a:off x="5687995" y="801068"/>
            <a:ext cx="3143369" cy="4212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Книга записна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Partner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Soft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Skin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А5-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Гнучка обкладинка.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Фактура обкладинки нагадує натуральну шкіру. 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Розмір: 125х195 мм.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Формат: А5-.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Кремовий папір, 80 г/м2.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96 аркушів.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Закладка, кишеня на форзаці.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Еластична тасьма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Петля для ручки.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Тиснення сліпе.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1/18/36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- 298,00 грн.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3FF9CF-B0ED-4A89-B751-4183D483E8BC}"/>
              </a:ext>
            </a:extLst>
          </p:cNvPr>
          <p:cNvSpPr txBox="1"/>
          <p:nvPr/>
        </p:nvSpPr>
        <p:spPr>
          <a:xfrm>
            <a:off x="86708" y="105565"/>
            <a:ext cx="8680773" cy="3939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500"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 записна </a:t>
            </a:r>
            <a:r>
              <a:rPr lang="en-US" dirty="0"/>
              <a:t>Partner Soft Skin,125*195, 96</a:t>
            </a:r>
            <a:r>
              <a:rPr lang="uk-UA" dirty="0"/>
              <a:t> </a:t>
            </a:r>
            <a:r>
              <a:rPr lang="uk-UA" dirty="0" err="1"/>
              <a:t>арк</a:t>
            </a:r>
            <a:r>
              <a:rPr lang="uk-UA" dirty="0"/>
              <a:t>, </a:t>
            </a:r>
            <a:r>
              <a:rPr lang="uk-UA" dirty="0" err="1"/>
              <a:t>кліт</a:t>
            </a:r>
            <a:r>
              <a:rPr lang="uk-UA" dirty="0"/>
              <a:t>, Воля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25CE655-9645-46B4-BCD9-83BEEFFC30D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7349" r="16375"/>
          <a:stretch/>
        </p:blipFill>
        <p:spPr>
          <a:xfrm>
            <a:off x="690286" y="861296"/>
            <a:ext cx="3578948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9918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75C76532-4DBB-4420-A7F2-73C0CAB87E63}"/>
              </a:ext>
            </a:extLst>
          </p:cNvPr>
          <p:cNvCxnSpPr>
            <a:cxnSpLocks/>
          </p:cNvCxnSpPr>
          <p:nvPr/>
        </p:nvCxnSpPr>
        <p:spPr>
          <a:xfrm>
            <a:off x="86709" y="529351"/>
            <a:ext cx="8928957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7F835D-135D-45A4-B4FA-78CC2228CC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221" y="105565"/>
            <a:ext cx="1120148" cy="33358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98CEE67-F981-4826-A00B-E85DEC1B125B}"/>
              </a:ext>
            </a:extLst>
          </p:cNvPr>
          <p:cNvSpPr/>
          <p:nvPr/>
        </p:nvSpPr>
        <p:spPr>
          <a:xfrm>
            <a:off x="5687995" y="6025218"/>
            <a:ext cx="1047082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8616-02-4-A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51EF298-1F66-4256-A6A5-BF6F357D2E83}"/>
              </a:ext>
            </a:extLst>
          </p:cNvPr>
          <p:cNvSpPr/>
          <p:nvPr/>
        </p:nvSpPr>
        <p:spPr>
          <a:xfrm>
            <a:off x="5687995" y="801068"/>
            <a:ext cx="3143369" cy="4212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Книга записна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Partner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Soft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Skin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А5-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Гнучка обкладинка.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Фактура обкладинки нагадує натуральну шкіру. 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Розмір: 125х195 мм.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Формат: А5-.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Кремовий папір, 80 г/м2.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96 аркушів.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Закладка, кишеня на форзаці.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Еластична тасьма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Петля для ручки.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Тиснення сліпе.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1/18/36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- 298,00 грн.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3FF9CF-B0ED-4A89-B751-4183D483E8BC}"/>
              </a:ext>
            </a:extLst>
          </p:cNvPr>
          <p:cNvSpPr txBox="1"/>
          <p:nvPr/>
        </p:nvSpPr>
        <p:spPr>
          <a:xfrm>
            <a:off x="86708" y="105565"/>
            <a:ext cx="8680773" cy="3939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500"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 записна </a:t>
            </a:r>
            <a:r>
              <a:rPr lang="en-US" dirty="0"/>
              <a:t>Partner Soft Skin,125*195,96</a:t>
            </a:r>
            <a:r>
              <a:rPr lang="uk-UA" dirty="0"/>
              <a:t> </a:t>
            </a:r>
            <a:r>
              <a:rPr lang="uk-UA" dirty="0" err="1"/>
              <a:t>арк</a:t>
            </a:r>
            <a:r>
              <a:rPr lang="uk-UA" dirty="0"/>
              <a:t>, </a:t>
            </a:r>
            <a:r>
              <a:rPr lang="uk-UA" dirty="0" err="1"/>
              <a:t>кліт</a:t>
            </a:r>
            <a:r>
              <a:rPr lang="uk-UA" dirty="0"/>
              <a:t>, син, Герб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8934942-D184-44A6-88BE-DDA9BEA23BE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7000" r="17062"/>
          <a:stretch/>
        </p:blipFill>
        <p:spPr>
          <a:xfrm>
            <a:off x="672352" y="854858"/>
            <a:ext cx="3560656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6978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75C76532-4DBB-4420-A7F2-73C0CAB87E63}"/>
              </a:ext>
            </a:extLst>
          </p:cNvPr>
          <p:cNvCxnSpPr>
            <a:cxnSpLocks/>
          </p:cNvCxnSpPr>
          <p:nvPr/>
        </p:nvCxnSpPr>
        <p:spPr>
          <a:xfrm>
            <a:off x="86709" y="529351"/>
            <a:ext cx="8928957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7F835D-135D-45A4-B4FA-78CC2228CC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221" y="105565"/>
            <a:ext cx="1120148" cy="33358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98CEE67-F981-4826-A00B-E85DEC1B125B}"/>
              </a:ext>
            </a:extLst>
          </p:cNvPr>
          <p:cNvSpPr/>
          <p:nvPr/>
        </p:nvSpPr>
        <p:spPr>
          <a:xfrm>
            <a:off x="5687995" y="6025218"/>
            <a:ext cx="1047082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8616-02-5-A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51EF298-1F66-4256-A6A5-BF6F357D2E83}"/>
              </a:ext>
            </a:extLst>
          </p:cNvPr>
          <p:cNvSpPr/>
          <p:nvPr/>
        </p:nvSpPr>
        <p:spPr>
          <a:xfrm>
            <a:off x="5687995" y="801068"/>
            <a:ext cx="3143369" cy="4212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Книга записна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Partner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Soft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Skin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А5-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Гнучка обкладинка.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Фактура обкладинки нагадує натуральну шкіру. 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Розмір: 125х195 мм.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Формат: А5-.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Кремовий папір, 80 г/м2.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96 аркушів.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Закладка, кишеня на форзаці.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Еластична тасьма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Петля для ручки.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Тиснення сліпе.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1/18/36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- 298,00 грн.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3FF9CF-B0ED-4A89-B751-4183D483E8BC}"/>
              </a:ext>
            </a:extLst>
          </p:cNvPr>
          <p:cNvSpPr txBox="1"/>
          <p:nvPr/>
        </p:nvSpPr>
        <p:spPr>
          <a:xfrm>
            <a:off x="86708" y="105565"/>
            <a:ext cx="8680773" cy="3939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500"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 записна </a:t>
            </a:r>
            <a:r>
              <a:rPr lang="en-US" dirty="0"/>
              <a:t>Partner Soft Skin,125*195,</a:t>
            </a:r>
            <a:r>
              <a:rPr lang="uk-UA" dirty="0"/>
              <a:t> </a:t>
            </a:r>
            <a:r>
              <a:rPr lang="en-US" dirty="0"/>
              <a:t>96</a:t>
            </a:r>
            <a:r>
              <a:rPr lang="uk-UA" dirty="0"/>
              <a:t> </a:t>
            </a:r>
            <a:r>
              <a:rPr lang="uk-UA" dirty="0" err="1"/>
              <a:t>арк</a:t>
            </a:r>
            <a:r>
              <a:rPr lang="uk-UA" dirty="0"/>
              <a:t>, </a:t>
            </a:r>
            <a:r>
              <a:rPr lang="uk-UA" dirty="0" err="1"/>
              <a:t>кліт</a:t>
            </a:r>
            <a:r>
              <a:rPr lang="uk-UA" dirty="0"/>
              <a:t>, синій,  Воля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D6FC26B-F50C-42DF-A22E-28FC1A77D96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5940" r="14998"/>
          <a:stretch/>
        </p:blipFill>
        <p:spPr>
          <a:xfrm>
            <a:off x="510988" y="792347"/>
            <a:ext cx="3729413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6850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75C76532-4DBB-4420-A7F2-73C0CAB87E63}"/>
              </a:ext>
            </a:extLst>
          </p:cNvPr>
          <p:cNvCxnSpPr>
            <a:cxnSpLocks/>
          </p:cNvCxnSpPr>
          <p:nvPr/>
        </p:nvCxnSpPr>
        <p:spPr>
          <a:xfrm>
            <a:off x="86709" y="529351"/>
            <a:ext cx="8928957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7F835D-135D-45A4-B4FA-78CC2228CC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221" y="105565"/>
            <a:ext cx="1120148" cy="33358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98CEE67-F981-4826-A00B-E85DEC1B125B}"/>
              </a:ext>
            </a:extLst>
          </p:cNvPr>
          <p:cNvSpPr/>
          <p:nvPr/>
        </p:nvSpPr>
        <p:spPr>
          <a:xfrm>
            <a:off x="5687995" y="6025218"/>
            <a:ext cx="1047082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8616-48-7-A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51EF298-1F66-4256-A6A5-BF6F357D2E83}"/>
              </a:ext>
            </a:extLst>
          </p:cNvPr>
          <p:cNvSpPr/>
          <p:nvPr/>
        </p:nvSpPr>
        <p:spPr>
          <a:xfrm>
            <a:off x="5687995" y="801068"/>
            <a:ext cx="3143369" cy="4212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Книга записна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Partner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Soft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Skin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А5-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Гнучка обкладинка.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Фактура обкладинки нагадує натуральну шкіру. 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Розмір: 125х195 мм.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Формат: А5-.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Кремовий папір, 80 г/м2.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96 аркушів.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Закладка, кишеня на форзаці.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Еластична тасьма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Петля для ручки.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Тиснення сліпе.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1/18/36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- 298,00 грн.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3FF9CF-B0ED-4A89-B751-4183D483E8BC}"/>
              </a:ext>
            </a:extLst>
          </p:cNvPr>
          <p:cNvSpPr txBox="1"/>
          <p:nvPr/>
        </p:nvSpPr>
        <p:spPr>
          <a:xfrm>
            <a:off x="86708" y="105565"/>
            <a:ext cx="8680773" cy="3939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500"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 записна </a:t>
            </a:r>
            <a:r>
              <a:rPr lang="en-US" dirty="0"/>
              <a:t>Partner Soft Skin,125*195, 96 </a:t>
            </a:r>
            <a:r>
              <a:rPr lang="uk-UA" dirty="0" err="1"/>
              <a:t>арк</a:t>
            </a:r>
            <a:r>
              <a:rPr lang="uk-UA" dirty="0"/>
              <a:t>, клітинка Колоски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71D7B5D-A3A4-423D-99CA-B07F9E680E7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797" r="16144"/>
          <a:stretch/>
        </p:blipFill>
        <p:spPr>
          <a:xfrm>
            <a:off x="395105" y="928649"/>
            <a:ext cx="3621177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0264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75C76532-4DBB-4420-A7F2-73C0CAB87E63}"/>
              </a:ext>
            </a:extLst>
          </p:cNvPr>
          <p:cNvCxnSpPr>
            <a:cxnSpLocks/>
          </p:cNvCxnSpPr>
          <p:nvPr/>
        </p:nvCxnSpPr>
        <p:spPr>
          <a:xfrm>
            <a:off x="86709" y="529351"/>
            <a:ext cx="8928957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7F835D-135D-45A4-B4FA-78CC2228CC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221" y="105565"/>
            <a:ext cx="1120148" cy="33358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98CEE67-F981-4826-A00B-E85DEC1B125B}"/>
              </a:ext>
            </a:extLst>
          </p:cNvPr>
          <p:cNvSpPr/>
          <p:nvPr/>
        </p:nvSpPr>
        <p:spPr>
          <a:xfrm>
            <a:off x="5687995" y="6025218"/>
            <a:ext cx="1047082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8616-24-6-A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51EF298-1F66-4256-A6A5-BF6F357D2E83}"/>
              </a:ext>
            </a:extLst>
          </p:cNvPr>
          <p:cNvSpPr/>
          <p:nvPr/>
        </p:nvSpPr>
        <p:spPr>
          <a:xfrm>
            <a:off x="5687995" y="801068"/>
            <a:ext cx="3143369" cy="4212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Книга записна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Partner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Soft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Skin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А5-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Гнучка обкладинка.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Фактура обкладинки нагадує натуральну шкіру. 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Розмір: 125х195 мм.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Формат: А5-.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Кремовий папір, 80 г/м2.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96 аркушів.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Закладка, кишеня на форзаці.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Еластична тасьма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Петля для ручки.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Тиснення сліпе.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1/18/36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- 298,00 грн.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3FF9CF-B0ED-4A89-B751-4183D483E8BC}"/>
              </a:ext>
            </a:extLst>
          </p:cNvPr>
          <p:cNvSpPr txBox="1"/>
          <p:nvPr/>
        </p:nvSpPr>
        <p:spPr>
          <a:xfrm>
            <a:off x="86708" y="105565"/>
            <a:ext cx="8680773" cy="3939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500"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 записна </a:t>
            </a:r>
            <a:r>
              <a:rPr lang="en-US" dirty="0"/>
              <a:t>Partner Soft Skin,125*195, 96 </a:t>
            </a:r>
            <a:r>
              <a:rPr lang="uk-UA" dirty="0" err="1"/>
              <a:t>арк</a:t>
            </a:r>
            <a:r>
              <a:rPr lang="uk-UA" dirty="0"/>
              <a:t>., клітинка, Колоски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677FC22-0AA0-4E42-BB36-E9EF58971E0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636" r="16820"/>
          <a:stretch/>
        </p:blipFill>
        <p:spPr>
          <a:xfrm>
            <a:off x="402284" y="928649"/>
            <a:ext cx="3593383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3008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75C76532-4DBB-4420-A7F2-73C0CAB87E63}"/>
              </a:ext>
            </a:extLst>
          </p:cNvPr>
          <p:cNvCxnSpPr>
            <a:cxnSpLocks/>
          </p:cNvCxnSpPr>
          <p:nvPr/>
        </p:nvCxnSpPr>
        <p:spPr>
          <a:xfrm>
            <a:off x="86709" y="529351"/>
            <a:ext cx="8928957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7F835D-135D-45A4-B4FA-78CC2228CC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221" y="105565"/>
            <a:ext cx="1120148" cy="33358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98CEE67-F981-4826-A00B-E85DEC1B125B}"/>
              </a:ext>
            </a:extLst>
          </p:cNvPr>
          <p:cNvSpPr/>
          <p:nvPr/>
        </p:nvSpPr>
        <p:spPr>
          <a:xfrm>
            <a:off x="5687995" y="6025218"/>
            <a:ext cx="1047082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8616-06-6-A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51EF298-1F66-4256-A6A5-BF6F357D2E83}"/>
              </a:ext>
            </a:extLst>
          </p:cNvPr>
          <p:cNvSpPr/>
          <p:nvPr/>
        </p:nvSpPr>
        <p:spPr>
          <a:xfrm>
            <a:off x="5687995" y="801068"/>
            <a:ext cx="3143369" cy="4212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Книга записна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Partner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Soft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Skin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А5-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Гнучка обкладинка.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Фактура обкладинки нагадує натуральну шкіру. 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Розмір: 125х195 мм.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Формат: А5-.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Кремовий папір, 80 г/м2.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96 аркушів.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Закладка, кишеня на форзаці.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Еластична тасьма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Петля для ручки.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Тиснення сліпе.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1/18/36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- 298,00 грн.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3FF9CF-B0ED-4A89-B751-4183D483E8BC}"/>
              </a:ext>
            </a:extLst>
          </p:cNvPr>
          <p:cNvSpPr txBox="1"/>
          <p:nvPr/>
        </p:nvSpPr>
        <p:spPr>
          <a:xfrm>
            <a:off x="86708" y="105565"/>
            <a:ext cx="8680773" cy="3939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500"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 записна </a:t>
            </a:r>
            <a:r>
              <a:rPr lang="en-US" dirty="0"/>
              <a:t>Partner Soft Skin,125*195,96</a:t>
            </a:r>
            <a:r>
              <a:rPr lang="uk-UA" dirty="0"/>
              <a:t> </a:t>
            </a:r>
            <a:r>
              <a:rPr lang="uk-UA" dirty="0" err="1"/>
              <a:t>арк</a:t>
            </a:r>
            <a:r>
              <a:rPr lang="uk-UA" dirty="0"/>
              <a:t>, </a:t>
            </a:r>
            <a:r>
              <a:rPr lang="uk-UA" dirty="0" err="1"/>
              <a:t>кліт</a:t>
            </a:r>
            <a:r>
              <a:rPr lang="uk-UA" dirty="0"/>
              <a:t>, червона, Воля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9A5E2B2-8613-4044-8918-EDE47674500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401" r="16025"/>
          <a:stretch/>
        </p:blipFill>
        <p:spPr>
          <a:xfrm>
            <a:off x="600637" y="928649"/>
            <a:ext cx="3756999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703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75C76532-4DBB-4420-A7F2-73C0CAB87E63}"/>
              </a:ext>
            </a:extLst>
          </p:cNvPr>
          <p:cNvCxnSpPr>
            <a:cxnSpLocks/>
          </p:cNvCxnSpPr>
          <p:nvPr/>
        </p:nvCxnSpPr>
        <p:spPr>
          <a:xfrm>
            <a:off x="86709" y="529351"/>
            <a:ext cx="8928957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7F835D-135D-45A4-B4FA-78CC2228CC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221" y="105565"/>
            <a:ext cx="1120148" cy="33358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98CEE67-F981-4826-A00B-E85DEC1B125B}"/>
              </a:ext>
            </a:extLst>
          </p:cNvPr>
          <p:cNvSpPr/>
          <p:nvPr/>
        </p:nvSpPr>
        <p:spPr>
          <a:xfrm>
            <a:off x="5687995" y="6025218"/>
            <a:ext cx="1047082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8616-06-7-A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51EF298-1F66-4256-A6A5-BF6F357D2E83}"/>
              </a:ext>
            </a:extLst>
          </p:cNvPr>
          <p:cNvSpPr/>
          <p:nvPr/>
        </p:nvSpPr>
        <p:spPr>
          <a:xfrm>
            <a:off x="5687995" y="801068"/>
            <a:ext cx="3143369" cy="4212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Книга записна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Partner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Soft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Skin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А5-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Гнучка обкладинка.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Фактура обкладинки нагадує натуральну шкіру. 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Розмір: 125х195 мм.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Формат: А5-.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Кремовий папір, 80 г/м2.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96 аркушів.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Закладка, кишеня на форзаці.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Еластична тасьма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Петля для ручки.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Тиснення сліпе.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1/18/36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- 298,00 грн.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3FF9CF-B0ED-4A89-B751-4183D483E8BC}"/>
              </a:ext>
            </a:extLst>
          </p:cNvPr>
          <p:cNvSpPr txBox="1"/>
          <p:nvPr/>
        </p:nvSpPr>
        <p:spPr>
          <a:xfrm>
            <a:off x="86708" y="105565"/>
            <a:ext cx="8680773" cy="3939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500"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 записна </a:t>
            </a:r>
            <a:r>
              <a:rPr lang="en-US" dirty="0"/>
              <a:t>Partner Soft Skin,125*195,96 </a:t>
            </a:r>
            <a:r>
              <a:rPr lang="uk-UA" dirty="0" err="1"/>
              <a:t>арк</a:t>
            </a:r>
            <a:r>
              <a:rPr lang="uk-UA" dirty="0"/>
              <a:t>.,</a:t>
            </a:r>
            <a:r>
              <a:rPr lang="uk-UA" dirty="0" err="1"/>
              <a:t>кліт</a:t>
            </a:r>
            <a:r>
              <a:rPr lang="uk-UA" dirty="0"/>
              <a:t>, Вишиванка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CBB609E-EF96-4A96-AA8B-68A11CCD5F5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7308" r="16783"/>
          <a:stretch/>
        </p:blipFill>
        <p:spPr>
          <a:xfrm>
            <a:off x="708212" y="865094"/>
            <a:ext cx="3559091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0895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DA390171-2900-499B-8768-9FDD52431DDF}"/>
              </a:ext>
            </a:extLst>
          </p:cNvPr>
          <p:cNvCxnSpPr>
            <a:cxnSpLocks/>
          </p:cNvCxnSpPr>
          <p:nvPr/>
        </p:nvCxnSpPr>
        <p:spPr>
          <a:xfrm>
            <a:off x="86709" y="529351"/>
            <a:ext cx="8928957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009BB80-CAD5-4594-A8A1-AD87A6ED01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221" y="105565"/>
            <a:ext cx="1120148" cy="33358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C9A3543-05E9-4009-9152-385BB62AC952}"/>
              </a:ext>
            </a:extLst>
          </p:cNvPr>
          <p:cNvSpPr/>
          <p:nvPr/>
        </p:nvSpPr>
        <p:spPr>
          <a:xfrm>
            <a:off x="5760000" y="6161519"/>
            <a:ext cx="1047082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8201-31-6-A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EE9DC12-EDFF-4318-A783-0FE842C5C35A}"/>
              </a:ext>
            </a:extLst>
          </p:cNvPr>
          <p:cNvSpPr/>
          <p:nvPr/>
        </p:nvSpPr>
        <p:spPr>
          <a:xfrm>
            <a:off x="5760000" y="850489"/>
            <a:ext cx="3006048" cy="3935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Книга записна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Partner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A5-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Розмір: 125х195 мм.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Формат: А5-.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Тверда вінілова обкладинка.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Кремовий папір, 80 г/м2.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96 аркушів (клітинка).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Еластична тасьма.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Кишеня на форзаці.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Закладка.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Петля для ручки.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Тиснення сріблом.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1/18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- 219,00 грн.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2FB166-CC00-4F55-BD0D-BD030A0C8EDA}"/>
              </a:ext>
            </a:extLst>
          </p:cNvPr>
          <p:cNvSpPr txBox="1"/>
          <p:nvPr/>
        </p:nvSpPr>
        <p:spPr>
          <a:xfrm>
            <a:off x="86709" y="78670"/>
            <a:ext cx="6242374" cy="3939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500"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ru-RU" dirty="0"/>
              <a:t>Книга </a:t>
            </a:r>
            <a:r>
              <a:rPr lang="ru-RU" dirty="0" err="1"/>
              <a:t>записна</a:t>
            </a:r>
            <a:r>
              <a:rPr lang="ru-RU" dirty="0"/>
              <a:t> Partner, 125*195, 96 </a:t>
            </a:r>
            <a:r>
              <a:rPr lang="ru-RU" dirty="0" err="1"/>
              <a:t>арк</a:t>
            </a:r>
            <a:r>
              <a:rPr lang="ru-RU" dirty="0"/>
              <a:t>, </a:t>
            </a:r>
            <a:r>
              <a:rPr lang="ru-RU" dirty="0" err="1"/>
              <a:t>кліт</a:t>
            </a:r>
            <a:r>
              <a:rPr lang="ru-RU" dirty="0"/>
              <a:t>, </a:t>
            </a:r>
            <a:r>
              <a:rPr lang="ru-RU" dirty="0" err="1"/>
              <a:t>малахіт</a:t>
            </a:r>
            <a:r>
              <a:rPr lang="ru-RU" dirty="0"/>
              <a:t>, Колоски</a:t>
            </a:r>
            <a:endParaRPr lang="uk-UA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8F371CC-8EAF-4C50-AFFB-09C6CF51052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817" r="14249"/>
          <a:stretch/>
        </p:blipFill>
        <p:spPr>
          <a:xfrm>
            <a:off x="152400" y="850489"/>
            <a:ext cx="3776471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12854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7920</TotalTime>
  <Words>1099</Words>
  <Application>Microsoft Office PowerPoint</Application>
  <PresentationFormat>Экран (4:3)</PresentationFormat>
  <Paragraphs>232</Paragraphs>
  <Slides>14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Century Gothic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Здор</dc:creator>
  <cp:lastModifiedBy>Zdor</cp:lastModifiedBy>
  <cp:revision>1817</cp:revision>
  <cp:lastPrinted>2020-08-04T08:57:03Z</cp:lastPrinted>
  <dcterms:created xsi:type="dcterms:W3CDTF">2019-03-13T13:21:03Z</dcterms:created>
  <dcterms:modified xsi:type="dcterms:W3CDTF">2025-03-06T12:50:10Z</dcterms:modified>
</cp:coreProperties>
</file>