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5"/>
  </p:notesMasterIdLst>
  <p:handoutMasterIdLst>
    <p:handoutMasterId r:id="rId6"/>
  </p:handoutMasterIdLst>
  <p:sldIdLst>
    <p:sldId id="957" r:id="rId2"/>
    <p:sldId id="958" r:id="rId3"/>
    <p:sldId id="959" r:id="rId4"/>
  </p:sldIdLst>
  <p:sldSz cx="12192000" cy="6858000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987BD"/>
    <a:srgbClr val="FFFFFF"/>
    <a:srgbClr val="FFCC00"/>
    <a:srgbClr val="F9DF8D"/>
    <a:srgbClr val="F7BF3E"/>
    <a:srgbClr val="73043F"/>
    <a:srgbClr val="AC0A4F"/>
    <a:srgbClr val="990000"/>
    <a:srgbClr val="FF000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89" autoAdjust="0"/>
    <p:restoredTop sz="95238" autoAdjust="0"/>
  </p:normalViewPr>
  <p:slideViewPr>
    <p:cSldViewPr snapToGrid="0">
      <p:cViewPr varScale="1">
        <p:scale>
          <a:sx n="93" d="100"/>
          <a:sy n="93" d="100"/>
        </p:scale>
        <p:origin x="619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8FD1C5-C2AD-4DE7-96E5-B07B80F2A5DF}" type="datetimeFigureOut">
              <a:rPr lang="ru-RU" smtClean="0"/>
              <a:t>06.05.2025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16E22-87FC-445A-8324-A40CD3AF7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6101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F0D83F-BADF-417D-96B1-4FD397B5371B}" type="datetimeFigureOut">
              <a:rPr lang="ru-RU" smtClean="0"/>
              <a:t>06.05.2025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CB74AA-0677-4E7E-A6E8-F89A675A21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773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06.05.2025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4837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06.05.2025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9968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06.05.2025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5222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06.05.2025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165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06.05.2025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60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06.05.2025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309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06.05.2025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1318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06.05.2025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8721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06.05.2025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1022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06.05.2025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4341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06.05.2025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5337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9F7EEB-AE58-429A-BEFB-8E09DE1F126D}" type="datetimeFigureOut">
              <a:rPr lang="ru-RU" smtClean="0"/>
              <a:t>06.05.2025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4682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79A0A31B-B976-437A-B6DF-B3E1A5E68FEB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AEE9DD8C-7A8C-494C-B9B6-3999B7D5686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9E5B80A-C723-4590-8202-48CA06467C5C}"/>
              </a:ext>
            </a:extLst>
          </p:cNvPr>
          <p:cNvSpPr txBox="1"/>
          <p:nvPr/>
        </p:nvSpPr>
        <p:spPr>
          <a:xfrm>
            <a:off x="165770" y="62755"/>
            <a:ext cx="8422418" cy="4558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ru-RU" dirty="0"/>
              <a:t>Сумка для </a:t>
            </a:r>
            <a:r>
              <a:rPr lang="ru-RU" dirty="0" err="1"/>
              <a:t>документів</a:t>
            </a:r>
            <a:r>
              <a:rPr lang="ru-RU" dirty="0"/>
              <a:t> </a:t>
            </a:r>
            <a:r>
              <a:rPr lang="ru-RU" dirty="0" err="1"/>
              <a:t>текстильна</a:t>
            </a:r>
            <a:r>
              <a:rPr lang="ru-RU" dirty="0"/>
              <a:t> А4, 1 </a:t>
            </a:r>
            <a:r>
              <a:rPr lang="ru-RU" dirty="0" err="1"/>
              <a:t>відділення</a:t>
            </a:r>
            <a:r>
              <a:rPr lang="ru-RU" dirty="0"/>
              <a:t>, </a:t>
            </a:r>
            <a:r>
              <a:rPr lang="ru-RU" dirty="0" err="1"/>
              <a:t>блакитна</a:t>
            </a:r>
            <a:endParaRPr lang="uk-UA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0A05123-D7CB-4D57-B9EF-77A2E33D4E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509" r="9379"/>
          <a:stretch/>
        </p:blipFill>
        <p:spPr>
          <a:xfrm>
            <a:off x="348674" y="740975"/>
            <a:ext cx="4672037" cy="5760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C18C75F-5B98-409E-85FF-EC9DE93D90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55903" y="3728077"/>
            <a:ext cx="2360065" cy="236006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FE1B808-7815-4F00-A0D1-522A64D2C7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92345" y="3975335"/>
            <a:ext cx="2104569" cy="2104569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3E81D0E4-B456-4191-8C0E-A733B71742C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40683" y="4349277"/>
            <a:ext cx="1717104" cy="171710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3BE8F0D2-0BD2-4F7A-993A-13AC53DB4531}"/>
              </a:ext>
            </a:extLst>
          </p:cNvPr>
          <p:cNvSpPr txBox="1"/>
          <p:nvPr/>
        </p:nvSpPr>
        <p:spPr>
          <a:xfrm>
            <a:off x="5586392" y="684525"/>
            <a:ext cx="6211620" cy="282724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Сумка для документів текстильна </a:t>
            </a:r>
            <a:r>
              <a:rPr lang="uk-UA" dirty="0" err="1"/>
              <a:t>Axent</a:t>
            </a:r>
            <a:r>
              <a:rPr lang="uk-UA" dirty="0"/>
              <a:t> формату А4 (36×27×4 см) виготовлена з міцного </a:t>
            </a:r>
            <a:r>
              <a:rPr lang="uk-UA" dirty="0" err="1"/>
              <a:t>поліестеру</a:t>
            </a:r>
            <a:r>
              <a:rPr lang="uk-UA" dirty="0"/>
              <a:t>. </a:t>
            </a:r>
            <a:endParaRPr lang="en-US" dirty="0"/>
          </a:p>
          <a:p>
            <a:r>
              <a:rPr lang="uk-UA" dirty="0"/>
              <a:t>Вона легка, компактна, добре тримає форму та надійно захищає документи від пошкоджень. </a:t>
            </a:r>
            <a:endParaRPr lang="en-US" dirty="0"/>
          </a:p>
          <a:p>
            <a:r>
              <a:rPr lang="uk-UA" dirty="0"/>
              <a:t>Має одне об’ємне відділення та зовнішню кишеню на блискавці.</a:t>
            </a:r>
            <a:endParaRPr lang="en-US" dirty="0"/>
          </a:p>
          <a:p>
            <a:r>
              <a:rPr lang="uk-UA" dirty="0"/>
              <a:t>Оснащена зручними ручками з </a:t>
            </a:r>
            <a:r>
              <a:rPr lang="uk-UA" dirty="0" err="1"/>
              <a:t>поліестеру</a:t>
            </a:r>
            <a:r>
              <a:rPr lang="uk-UA" dirty="0"/>
              <a:t> та PU, а також міцною фурнітурою для довговічного використання.</a:t>
            </a:r>
            <a:endParaRPr lang="en-US" dirty="0"/>
          </a:p>
          <a:p>
            <a:r>
              <a:rPr lang="uk-UA" dirty="0"/>
              <a:t>Упаковка</a:t>
            </a:r>
            <a:r>
              <a:rPr lang="en-US" dirty="0"/>
              <a:t>: 1/20</a:t>
            </a:r>
            <a:endParaRPr lang="uk-UA" dirty="0"/>
          </a:p>
          <a:p>
            <a:r>
              <a:rPr lang="uk-UA" dirty="0"/>
              <a:t>Мін. відвантаження – 1 шт.</a:t>
            </a:r>
            <a:endParaRPr lang="en-US" dirty="0"/>
          </a:p>
          <a:p>
            <a:r>
              <a:rPr lang="uk-UA" dirty="0"/>
              <a:t>РРЦ – </a:t>
            </a:r>
            <a:r>
              <a:rPr lang="en-US" dirty="0"/>
              <a:t>496</a:t>
            </a:r>
            <a:r>
              <a:rPr lang="uk-UA" dirty="0"/>
              <a:t>,00 грн.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EAB4AF6-6879-4BA6-AD98-301D79CE31DD}"/>
              </a:ext>
            </a:extLst>
          </p:cNvPr>
          <p:cNvSpPr txBox="1"/>
          <p:nvPr/>
        </p:nvSpPr>
        <p:spPr>
          <a:xfrm>
            <a:off x="4055704" y="6299589"/>
            <a:ext cx="94466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1631-03-A</a:t>
            </a:r>
          </a:p>
        </p:txBody>
      </p:sp>
    </p:spTree>
    <p:extLst>
      <p:ext uri="{BB962C8B-B14F-4D97-AF65-F5344CB8AC3E}">
        <p14:creationId xmlns:p14="http://schemas.microsoft.com/office/powerpoint/2010/main" val="30432938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DD30309-AA45-4228-B48D-B11B5230E2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760" r="9425"/>
          <a:stretch/>
        </p:blipFill>
        <p:spPr>
          <a:xfrm>
            <a:off x="436603" y="709239"/>
            <a:ext cx="4654947" cy="5760000"/>
          </a:xfrm>
          <a:prstGeom prst="rect">
            <a:avLst/>
          </a:prstGeom>
        </p:spPr>
      </p:pic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79A0A31B-B976-437A-B6DF-B3E1A5E68FEB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AEE9DD8C-7A8C-494C-B9B6-3999B7D5686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9E5B80A-C723-4590-8202-48CA06467C5C}"/>
              </a:ext>
            </a:extLst>
          </p:cNvPr>
          <p:cNvSpPr txBox="1"/>
          <p:nvPr/>
        </p:nvSpPr>
        <p:spPr>
          <a:xfrm>
            <a:off x="165770" y="62755"/>
            <a:ext cx="8422418" cy="4558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ru-RU" dirty="0"/>
              <a:t>Сумка для </a:t>
            </a:r>
            <a:r>
              <a:rPr lang="ru-RU" dirty="0" err="1"/>
              <a:t>документів</a:t>
            </a:r>
            <a:r>
              <a:rPr lang="ru-RU" dirty="0"/>
              <a:t> </a:t>
            </a:r>
            <a:r>
              <a:rPr lang="ru-RU" dirty="0" err="1"/>
              <a:t>текстильна</a:t>
            </a:r>
            <a:r>
              <a:rPr lang="ru-RU" dirty="0"/>
              <a:t> А4, 1 </a:t>
            </a:r>
            <a:r>
              <a:rPr lang="ru-RU" dirty="0" err="1"/>
              <a:t>відділення</a:t>
            </a:r>
            <a:r>
              <a:rPr lang="ru-RU" dirty="0"/>
              <a:t>, </a:t>
            </a:r>
            <a:r>
              <a:rPr lang="ru-RU" dirty="0" err="1"/>
              <a:t>рожева</a:t>
            </a:r>
            <a:endParaRPr lang="uk-UA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BE8F0D2-0BD2-4F7A-993A-13AC53DB4531}"/>
              </a:ext>
            </a:extLst>
          </p:cNvPr>
          <p:cNvSpPr txBox="1"/>
          <p:nvPr/>
        </p:nvSpPr>
        <p:spPr>
          <a:xfrm>
            <a:off x="5586392" y="684525"/>
            <a:ext cx="6211620" cy="282724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Сумка для документів текстильна </a:t>
            </a:r>
            <a:r>
              <a:rPr lang="uk-UA" dirty="0" err="1"/>
              <a:t>Axent</a:t>
            </a:r>
            <a:r>
              <a:rPr lang="uk-UA" dirty="0"/>
              <a:t> формату А4 (36×27×4 см) виготовлена з міцного </a:t>
            </a:r>
            <a:r>
              <a:rPr lang="uk-UA" dirty="0" err="1"/>
              <a:t>поліестеру</a:t>
            </a:r>
            <a:r>
              <a:rPr lang="uk-UA" dirty="0"/>
              <a:t>. </a:t>
            </a:r>
            <a:endParaRPr lang="en-US" dirty="0"/>
          </a:p>
          <a:p>
            <a:r>
              <a:rPr lang="uk-UA" dirty="0"/>
              <a:t>Вона легка, компактна, добре тримає форму та надійно захищає документи від пошкоджень. </a:t>
            </a:r>
            <a:endParaRPr lang="en-US" dirty="0"/>
          </a:p>
          <a:p>
            <a:r>
              <a:rPr lang="uk-UA" dirty="0"/>
              <a:t>Має одне об’ємне відділення та зовнішню кишеню на блискавці.</a:t>
            </a:r>
            <a:endParaRPr lang="en-US" dirty="0"/>
          </a:p>
          <a:p>
            <a:r>
              <a:rPr lang="uk-UA" dirty="0"/>
              <a:t>Оснащена зручними ручками з </a:t>
            </a:r>
            <a:r>
              <a:rPr lang="uk-UA" dirty="0" err="1"/>
              <a:t>поліестеру</a:t>
            </a:r>
            <a:r>
              <a:rPr lang="uk-UA" dirty="0"/>
              <a:t> та PU, а також міцною фурнітурою для довговічного використання.</a:t>
            </a:r>
            <a:endParaRPr lang="en-US" dirty="0"/>
          </a:p>
          <a:p>
            <a:r>
              <a:rPr lang="uk-UA" dirty="0"/>
              <a:t>Упаковка</a:t>
            </a:r>
            <a:r>
              <a:rPr lang="en-US" dirty="0"/>
              <a:t>: 1/20</a:t>
            </a:r>
            <a:endParaRPr lang="uk-UA" dirty="0"/>
          </a:p>
          <a:p>
            <a:r>
              <a:rPr lang="uk-UA" dirty="0"/>
              <a:t>Мін. відвантаження – 1 шт.</a:t>
            </a:r>
            <a:endParaRPr lang="en-US" dirty="0"/>
          </a:p>
          <a:p>
            <a:r>
              <a:rPr lang="uk-UA" dirty="0"/>
              <a:t>РРЦ – </a:t>
            </a:r>
            <a:r>
              <a:rPr lang="en-US" dirty="0"/>
              <a:t>496</a:t>
            </a:r>
            <a:r>
              <a:rPr lang="uk-UA" dirty="0"/>
              <a:t>,00 грн.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EAB4AF6-6879-4BA6-AD98-301D79CE31DD}"/>
              </a:ext>
            </a:extLst>
          </p:cNvPr>
          <p:cNvSpPr txBox="1"/>
          <p:nvPr/>
        </p:nvSpPr>
        <p:spPr>
          <a:xfrm>
            <a:off x="4055704" y="6299589"/>
            <a:ext cx="94466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1631-01-A</a:t>
            </a:r>
            <a:endParaRPr lang="uk-UA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D87B211-D3BB-4AAB-A3A4-413928E3F1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3151" y="3666947"/>
            <a:ext cx="2422483" cy="242248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402407F-89A1-4CB6-A8A3-19AC1F5717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32260" y="4070022"/>
            <a:ext cx="2019408" cy="2019408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90B3392-683F-49C2-B2C7-BB45DED4AB9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86887" y="4378847"/>
            <a:ext cx="1710583" cy="1710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9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8210462-621E-4A73-BF64-9FD653C687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246" r="9011"/>
          <a:stretch/>
        </p:blipFill>
        <p:spPr>
          <a:xfrm>
            <a:off x="337747" y="718006"/>
            <a:ext cx="4708412" cy="5760000"/>
          </a:xfrm>
          <a:prstGeom prst="rect">
            <a:avLst/>
          </a:prstGeom>
        </p:spPr>
      </p:pic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79A0A31B-B976-437A-B6DF-B3E1A5E68FEB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AEE9DD8C-7A8C-494C-B9B6-3999B7D5686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9E5B80A-C723-4590-8202-48CA06467C5C}"/>
              </a:ext>
            </a:extLst>
          </p:cNvPr>
          <p:cNvSpPr txBox="1"/>
          <p:nvPr/>
        </p:nvSpPr>
        <p:spPr>
          <a:xfrm>
            <a:off x="165770" y="62755"/>
            <a:ext cx="8422418" cy="4558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ru-RU" dirty="0"/>
              <a:t>Сумка для </a:t>
            </a:r>
            <a:r>
              <a:rPr lang="ru-RU" dirty="0" err="1"/>
              <a:t>документів</a:t>
            </a:r>
            <a:r>
              <a:rPr lang="ru-RU" dirty="0"/>
              <a:t> </a:t>
            </a:r>
            <a:r>
              <a:rPr lang="ru-RU" dirty="0" err="1"/>
              <a:t>текстильна</a:t>
            </a:r>
            <a:r>
              <a:rPr lang="ru-RU" dirty="0"/>
              <a:t> А4, 1 </a:t>
            </a:r>
            <a:r>
              <a:rPr lang="ru-RU" dirty="0" err="1"/>
              <a:t>відділення</a:t>
            </a:r>
            <a:r>
              <a:rPr lang="ru-RU" dirty="0"/>
              <a:t>, </a:t>
            </a:r>
            <a:r>
              <a:rPr lang="ru-RU" dirty="0" err="1"/>
              <a:t>сіра</a:t>
            </a:r>
            <a:endParaRPr lang="uk-UA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BE8F0D2-0BD2-4F7A-993A-13AC53DB4531}"/>
              </a:ext>
            </a:extLst>
          </p:cNvPr>
          <p:cNvSpPr txBox="1"/>
          <p:nvPr/>
        </p:nvSpPr>
        <p:spPr>
          <a:xfrm>
            <a:off x="5586392" y="684525"/>
            <a:ext cx="6211620" cy="282724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Сумка для документів текстильна </a:t>
            </a:r>
            <a:r>
              <a:rPr lang="uk-UA" dirty="0" err="1"/>
              <a:t>Axent</a:t>
            </a:r>
            <a:r>
              <a:rPr lang="uk-UA" dirty="0"/>
              <a:t> формату А4 (36×27×4 см) виготовлена з міцного </a:t>
            </a:r>
            <a:r>
              <a:rPr lang="uk-UA" dirty="0" err="1"/>
              <a:t>поліестеру</a:t>
            </a:r>
            <a:r>
              <a:rPr lang="uk-UA" dirty="0"/>
              <a:t>. </a:t>
            </a:r>
            <a:endParaRPr lang="en-US" dirty="0"/>
          </a:p>
          <a:p>
            <a:r>
              <a:rPr lang="uk-UA" dirty="0"/>
              <a:t>Вона легка, компактна, добре тримає форму та надійно захищає документи від пошкоджень. </a:t>
            </a:r>
            <a:endParaRPr lang="en-US" dirty="0"/>
          </a:p>
          <a:p>
            <a:r>
              <a:rPr lang="uk-UA" dirty="0"/>
              <a:t>Має одне об’ємне відділення та зовнішню кишеню на блискавці.</a:t>
            </a:r>
            <a:endParaRPr lang="en-US" dirty="0"/>
          </a:p>
          <a:p>
            <a:r>
              <a:rPr lang="uk-UA" dirty="0"/>
              <a:t>Оснащена зручними ручками з </a:t>
            </a:r>
            <a:r>
              <a:rPr lang="uk-UA" dirty="0" err="1"/>
              <a:t>поліестеру</a:t>
            </a:r>
            <a:r>
              <a:rPr lang="uk-UA" dirty="0"/>
              <a:t> та PU, а також міцною фурнітурою для довговічного використання.</a:t>
            </a:r>
            <a:endParaRPr lang="en-US" dirty="0"/>
          </a:p>
          <a:p>
            <a:r>
              <a:rPr lang="uk-UA" dirty="0"/>
              <a:t>Упаковка</a:t>
            </a:r>
            <a:r>
              <a:rPr lang="en-US" dirty="0"/>
              <a:t>: 1/20</a:t>
            </a:r>
            <a:endParaRPr lang="uk-UA" dirty="0"/>
          </a:p>
          <a:p>
            <a:r>
              <a:rPr lang="uk-UA" dirty="0"/>
              <a:t>Мін. відвантаження – 1 шт.</a:t>
            </a:r>
            <a:endParaRPr lang="en-US" dirty="0"/>
          </a:p>
          <a:p>
            <a:r>
              <a:rPr lang="uk-UA" dirty="0"/>
              <a:t>РРЦ – </a:t>
            </a:r>
            <a:r>
              <a:rPr lang="en-US" dirty="0"/>
              <a:t>496</a:t>
            </a:r>
            <a:r>
              <a:rPr lang="uk-UA" dirty="0"/>
              <a:t>,00 грн.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EAB4AF6-6879-4BA6-AD98-301D79CE31DD}"/>
              </a:ext>
            </a:extLst>
          </p:cNvPr>
          <p:cNvSpPr txBox="1"/>
          <p:nvPr/>
        </p:nvSpPr>
        <p:spPr>
          <a:xfrm>
            <a:off x="4055704" y="6299589"/>
            <a:ext cx="94466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1631-02-A</a:t>
            </a:r>
            <a:endParaRPr lang="uk-UA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9870E1D-58DC-4D6F-9FFD-5FB44F838A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0208" y="3556537"/>
            <a:ext cx="2532893" cy="253289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4677AFD-DB8F-4C11-B119-7F22D9225C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52734" y="4038398"/>
            <a:ext cx="2051032" cy="2051032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F53CE4D3-A945-4AB8-83B0-770CD2299EC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13101" y="4347913"/>
            <a:ext cx="1741517" cy="1741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29482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11583</TotalTime>
  <Words>252</Words>
  <Application>Microsoft Office PowerPoint</Application>
  <PresentationFormat>Широкоэкранный</PresentationFormat>
  <Paragraphs>27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Century Gothic</vt:lpstr>
      <vt:lpstr>Тема Office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Здор</dc:creator>
  <cp:lastModifiedBy>Zdor</cp:lastModifiedBy>
  <cp:revision>2378</cp:revision>
  <cp:lastPrinted>2024-12-09T09:26:16Z</cp:lastPrinted>
  <dcterms:created xsi:type="dcterms:W3CDTF">2019-03-13T13:21:03Z</dcterms:created>
  <dcterms:modified xsi:type="dcterms:W3CDTF">2025-05-06T07:46:55Z</dcterms:modified>
</cp:coreProperties>
</file>