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handoutMasterIdLst>
    <p:handoutMasterId r:id="rId4"/>
  </p:handoutMasterIdLst>
  <p:sldIdLst>
    <p:sldId id="921" r:id="rId2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8CBF"/>
    <a:srgbClr val="FFFFFF"/>
    <a:srgbClr val="FFCC00"/>
    <a:srgbClr val="F9DF8D"/>
    <a:srgbClr val="F7BF3E"/>
    <a:srgbClr val="73043F"/>
    <a:srgbClr val="AC0A4F"/>
    <a:srgbClr val="990000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9" autoAdjust="0"/>
    <p:restoredTop sz="95238" autoAdjust="0"/>
  </p:normalViewPr>
  <p:slideViewPr>
    <p:cSldViewPr snapToGrid="0">
      <p:cViewPr varScale="1">
        <p:scale>
          <a:sx n="107" d="100"/>
          <a:sy n="107" d="100"/>
        </p:scale>
        <p:origin x="11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3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6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2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6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0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30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1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2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2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3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3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05.08.2025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8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57162C4E-967C-42F0-A6EF-A6684A4EDDD2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10ED89A-7AA0-4E68-AEAA-71A4E393CB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365F982-99A2-4322-8070-1C84A4E998F1}"/>
              </a:ext>
            </a:extLst>
          </p:cNvPr>
          <p:cNvSpPr txBox="1"/>
          <p:nvPr/>
        </p:nvSpPr>
        <p:spPr>
          <a:xfrm>
            <a:off x="183701" y="47886"/>
            <a:ext cx="6096000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Ручка </a:t>
            </a:r>
            <a:r>
              <a:rPr lang="uk-UA" dirty="0" err="1"/>
              <a:t>гелева</a:t>
            </a:r>
            <a:r>
              <a:rPr lang="uk-UA" dirty="0"/>
              <a:t> DG2033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DB1956B-9787-4A4C-A667-6E7300D80E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380" r="14546"/>
          <a:stretch/>
        </p:blipFill>
        <p:spPr>
          <a:xfrm>
            <a:off x="430306" y="905005"/>
            <a:ext cx="3854824" cy="542364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452B260-0A5F-4324-AA62-B2C6C5FE58A4}"/>
              </a:ext>
            </a:extLst>
          </p:cNvPr>
          <p:cNvSpPr txBox="1"/>
          <p:nvPr/>
        </p:nvSpPr>
        <p:spPr>
          <a:xfrm>
            <a:off x="5118847" y="770535"/>
            <a:ext cx="6908853" cy="546816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sz="1200" dirty="0" err="1"/>
              <a:t>Гелева</a:t>
            </a:r>
            <a:r>
              <a:rPr lang="uk-UA" sz="1200" dirty="0"/>
              <a:t> ручка </a:t>
            </a:r>
            <a:r>
              <a:rPr lang="uk-UA" sz="1200" dirty="0" err="1"/>
              <a:t>Axent</a:t>
            </a:r>
            <a:r>
              <a:rPr lang="uk-UA" sz="1200" dirty="0"/>
              <a:t> </a:t>
            </a:r>
            <a:r>
              <a:rPr lang="uk-UA" sz="1200" dirty="0" err="1"/>
              <a:t>Delta</a:t>
            </a:r>
            <a:r>
              <a:rPr lang="uk-UA" sz="1200" dirty="0"/>
              <a:t> DG2033 </a:t>
            </a:r>
            <a:r>
              <a:rPr lang="uk-UA" sz="1200" b="0" dirty="0"/>
              <a:t>— це ідеальний вибір для тих, хто цінує комфорт, якість та естетику письма.</a:t>
            </a:r>
          </a:p>
          <a:p>
            <a:r>
              <a:rPr lang="uk-UA" sz="1200" dirty="0"/>
              <a:t>🔹 Яскраве й чітке письмо </a:t>
            </a:r>
            <a:r>
              <a:rPr lang="uk-UA" sz="1200" b="0" dirty="0"/>
              <a:t>— завдяки </a:t>
            </a:r>
            <a:r>
              <a:rPr lang="uk-UA" sz="1200" b="0" dirty="0" err="1"/>
              <a:t>гелевому</a:t>
            </a:r>
            <a:r>
              <a:rPr lang="uk-UA" sz="1200" b="0" dirty="0"/>
              <a:t> чорнилу ручка залишає насичений, рівномірний слід без пропусків. </a:t>
            </a:r>
          </a:p>
          <a:p>
            <a:r>
              <a:rPr lang="uk-UA" sz="1200" dirty="0"/>
              <a:t>🔹 Максимальний комфорт </a:t>
            </a:r>
            <a:r>
              <a:rPr lang="uk-UA" sz="1200" b="0" dirty="0"/>
              <a:t>— легке та плавне письмо без необхідності сильного натискання знижує навантаження на руку, що особливо важливо при тривалому письмі.</a:t>
            </a:r>
          </a:p>
          <a:p>
            <a:r>
              <a:rPr lang="uk-UA" sz="1200" dirty="0"/>
              <a:t>🔹 Зручна зона захоплення </a:t>
            </a:r>
            <a:r>
              <a:rPr lang="uk-UA" sz="1200" b="0" dirty="0"/>
              <a:t>— м’який гумовий </a:t>
            </a:r>
            <a:r>
              <a:rPr lang="uk-UA" sz="1200" b="0" dirty="0" err="1"/>
              <a:t>гріп</a:t>
            </a:r>
            <a:r>
              <a:rPr lang="uk-UA" sz="1200" b="0" dirty="0"/>
              <a:t> забезпечує надійне утримання в руці та запобігає ковзанню, зменшуючи втому навіть після довготривалого використання.</a:t>
            </a:r>
          </a:p>
          <a:p>
            <a:r>
              <a:rPr lang="uk-UA" sz="1200" dirty="0"/>
              <a:t>🔹 Надійність і довговічність </a:t>
            </a:r>
            <a:r>
              <a:rPr lang="uk-UA" sz="1200" b="0" dirty="0"/>
              <a:t>— прозорий пластиковий корпус дозволяє контролювати рівень чорнила, а міцний матеріал забезпечує довговічність навіть при щоденному використанні. Металізований наконечник надає ручці елегантного вигляду та підвищує точність письма.</a:t>
            </a:r>
          </a:p>
          <a:p>
            <a:r>
              <a:rPr lang="uk-UA" sz="1200" dirty="0"/>
              <a:t>🔹 Оптимальні характеристики </a:t>
            </a:r>
            <a:r>
              <a:rPr lang="uk-UA" sz="1200" b="0" dirty="0"/>
              <a:t>— пишучий вузол 0,7 мм забезпечує універсальну товщину лінії, а довжина стержня 129 мм гарантує тривалий ресурс письма. Сумісна зі стержнем DGR 2021 — легко замінити, не змінюючи улюблену ручку.</a:t>
            </a:r>
          </a:p>
          <a:p>
            <a:pPr>
              <a:lnSpc>
                <a:spcPct val="100000"/>
              </a:lnSpc>
            </a:pPr>
            <a:endParaRPr lang="uk-UA" sz="1200" b="0" dirty="0"/>
          </a:p>
          <a:p>
            <a:pPr>
              <a:lnSpc>
                <a:spcPct val="100000"/>
              </a:lnSpc>
            </a:pPr>
            <a:r>
              <a:rPr lang="uk-UA" sz="1200" dirty="0"/>
              <a:t>Арт. </a:t>
            </a:r>
            <a:r>
              <a:rPr lang="en-US" sz="1200" dirty="0"/>
              <a:t>DG2033-02</a:t>
            </a:r>
            <a:r>
              <a:rPr lang="uk-UA" sz="1200" dirty="0"/>
              <a:t> </a:t>
            </a:r>
            <a:r>
              <a:rPr lang="uk-UA" sz="1200" b="0" dirty="0"/>
              <a:t>– синя</a:t>
            </a:r>
          </a:p>
          <a:p>
            <a:r>
              <a:rPr lang="uk-UA" sz="1200" dirty="0"/>
              <a:t>Арт. </a:t>
            </a:r>
            <a:r>
              <a:rPr lang="en-US" sz="1200" dirty="0"/>
              <a:t>DG2033-01</a:t>
            </a:r>
            <a:r>
              <a:rPr lang="en-US" sz="1200" b="0" dirty="0"/>
              <a:t> </a:t>
            </a:r>
            <a:r>
              <a:rPr lang="uk-UA" sz="1200" b="0" dirty="0"/>
              <a:t>– чорна</a:t>
            </a:r>
          </a:p>
          <a:p>
            <a:pPr>
              <a:lnSpc>
                <a:spcPct val="100000"/>
              </a:lnSpc>
            </a:pPr>
            <a:r>
              <a:rPr lang="uk-UA" sz="1200" b="0" dirty="0"/>
              <a:t>Мін відвантаження - 12 шт. </a:t>
            </a:r>
          </a:p>
          <a:p>
            <a:pPr>
              <a:lnSpc>
                <a:spcPct val="100000"/>
              </a:lnSpc>
            </a:pPr>
            <a:r>
              <a:rPr lang="uk-UA" sz="1200" b="0" dirty="0"/>
              <a:t>Упаковка – 12/144</a:t>
            </a:r>
            <a:r>
              <a:rPr lang="en-US" sz="1200" b="0" dirty="0"/>
              <a:t>/</a:t>
            </a:r>
            <a:r>
              <a:rPr lang="uk-UA" sz="1200" b="0" dirty="0"/>
              <a:t>1728</a:t>
            </a:r>
          </a:p>
          <a:p>
            <a:pPr>
              <a:lnSpc>
                <a:spcPct val="100000"/>
              </a:lnSpc>
            </a:pPr>
            <a:r>
              <a:rPr lang="uk-UA" sz="1200" b="0" dirty="0"/>
              <a:t>РРЦ  - 8,10 грн</a:t>
            </a:r>
            <a:endParaRPr lang="en-US" sz="1200" b="0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9EADC26-B53B-43CE-A422-65985A4F88E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753" r="26348"/>
          <a:stretch/>
        </p:blipFill>
        <p:spPr>
          <a:xfrm>
            <a:off x="3523130" y="4082990"/>
            <a:ext cx="1120588" cy="2245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44259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11283</TotalTime>
  <Words>186</Words>
  <Application>Microsoft Office PowerPoint</Application>
  <PresentationFormat>Широкоэкранный</PresentationFormat>
  <Paragraphs>13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Zdor</cp:lastModifiedBy>
  <cp:revision>2323</cp:revision>
  <cp:lastPrinted>2024-09-02T11:27:54Z</cp:lastPrinted>
  <dcterms:created xsi:type="dcterms:W3CDTF">2019-03-13T13:21:03Z</dcterms:created>
  <dcterms:modified xsi:type="dcterms:W3CDTF">2025-08-05T14:17:10Z</dcterms:modified>
</cp:coreProperties>
</file>