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0"/>
  </p:notesMasterIdLst>
  <p:handoutMasterIdLst>
    <p:handoutMasterId r:id="rId11"/>
  </p:handoutMasterIdLst>
  <p:sldIdLst>
    <p:sldId id="812" r:id="rId2"/>
    <p:sldId id="813" r:id="rId3"/>
    <p:sldId id="814" r:id="rId4"/>
    <p:sldId id="815" r:id="rId5"/>
    <p:sldId id="816" r:id="rId6"/>
    <p:sldId id="817" r:id="rId7"/>
    <p:sldId id="818" r:id="rId8"/>
    <p:sldId id="819" r:id="rId9"/>
  </p:sldIdLst>
  <p:sldSz cx="9144000" cy="6858000" type="screen4x3"/>
  <p:notesSz cx="6797675" cy="99282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00"/>
    <a:srgbClr val="F9DF8D"/>
    <a:srgbClr val="F7BF3E"/>
    <a:srgbClr val="73043F"/>
    <a:srgbClr val="AC0A4F"/>
    <a:srgbClr val="990000"/>
    <a:srgbClr val="FF0000"/>
    <a:srgbClr val="FFFFFF"/>
    <a:srgbClr val="00FF00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089" autoAdjust="0"/>
    <p:restoredTop sz="95238" autoAdjust="0"/>
  </p:normalViewPr>
  <p:slideViewPr>
    <p:cSldViewPr snapToGrid="0">
      <p:cViewPr varScale="1">
        <p:scale>
          <a:sx n="79" d="100"/>
          <a:sy n="79" d="100"/>
        </p:scale>
        <p:origin x="157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8FD1C5-C2AD-4DE7-96E5-B07B80F2A5DF}" type="datetimeFigureOut">
              <a:rPr lang="ru-RU" smtClean="0"/>
              <a:t>06.12.2024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C16E22-87FC-445A-8324-A40CD3AF74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06101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F0D83F-BADF-417D-96B1-4FD397B5371B}" type="datetimeFigureOut">
              <a:rPr lang="ru-RU" smtClean="0"/>
              <a:t>06.12.2024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CB74AA-0677-4E7E-A6E8-F89A675A21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97732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CB74AA-0677-4E7E-A6E8-F89A675A2183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04046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CB74AA-0677-4E7E-A6E8-F89A675A2183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32528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CB74AA-0677-4E7E-A6E8-F89A675A2183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48836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CB74AA-0677-4E7E-A6E8-F89A675A2183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39690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CB74AA-0677-4E7E-A6E8-F89A675A2183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52770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CB74AA-0677-4E7E-A6E8-F89A675A2183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61465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CB74AA-0677-4E7E-A6E8-F89A675A2183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39033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CB74AA-0677-4E7E-A6E8-F89A675A2183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10064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06.12.2024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52495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06.12.2024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12838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06.12.2024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84750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06.12.2024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40251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06.12.2024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09542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06.12.2024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37876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06.12.2024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50526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06.12.2024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82182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06.12.2024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8867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06.12.2024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36439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06.12.2024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20136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9F7EEB-AE58-429A-BEFB-8E09DE1F126D}" type="datetimeFigureOut">
              <a:rPr lang="ru-RU" smtClean="0"/>
              <a:t>06.12.2024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8551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eg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75C76532-4DBB-4420-A7F2-73C0CAB87E63}"/>
              </a:ext>
            </a:extLst>
          </p:cNvPr>
          <p:cNvCxnSpPr>
            <a:cxnSpLocks/>
          </p:cNvCxnSpPr>
          <p:nvPr/>
        </p:nvCxnSpPr>
        <p:spPr>
          <a:xfrm>
            <a:off x="86709" y="529351"/>
            <a:ext cx="8928957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67F835D-135D-45A4-B4FA-78CC2228CC8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83221" y="105565"/>
            <a:ext cx="1120148" cy="333580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25FB14B1-6F03-423C-879E-63D3F1CC11F8}"/>
              </a:ext>
            </a:extLst>
          </p:cNvPr>
          <p:cNvSpPr/>
          <p:nvPr/>
        </p:nvSpPr>
        <p:spPr>
          <a:xfrm>
            <a:off x="5078736" y="830401"/>
            <a:ext cx="3773424" cy="22732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Формат: А5.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Блокнот на спіралі.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Тверда картонна обкладинка.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Папір білий, 55 г/м2.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96 аркушів у клітинку.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Мін відвантаження - 1 шт.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Упаковка – 1/5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РРЦ  - </a:t>
            </a:r>
            <a:r>
              <a:rPr lang="ru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96,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60 грн. 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B502646B-DB93-4F10-9D0C-55DB94BF6BC8}"/>
              </a:ext>
            </a:extLst>
          </p:cNvPr>
          <p:cNvSpPr/>
          <p:nvPr/>
        </p:nvSpPr>
        <p:spPr>
          <a:xfrm>
            <a:off x="257870" y="75378"/>
            <a:ext cx="7525351" cy="393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sz="1500" b="1" dirty="0">
                <a:solidFill>
                  <a:srgbClr val="73043F"/>
                </a:solidFill>
                <a:latin typeface="Century Gothic" panose="020B0502020202020204" pitchFamily="34" charset="0"/>
              </a:rPr>
              <a:t>Блокнот на спіралі тверда обкладинка, А5, 96 аркушів №</a:t>
            </a:r>
            <a:r>
              <a:rPr lang="en-US" sz="1500" b="1" dirty="0">
                <a:solidFill>
                  <a:srgbClr val="73043F"/>
                </a:solidFill>
                <a:latin typeface="Century Gothic" panose="020B0502020202020204" pitchFamily="34" charset="0"/>
              </a:rPr>
              <a:t>29</a:t>
            </a:r>
            <a:endParaRPr lang="uk-UA" sz="1500" b="1" dirty="0">
              <a:solidFill>
                <a:srgbClr val="73043F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026" name="Picture 2" descr="https://axent.com.ua/sites/default/files/photoproduct/8032-06-A_3.jpg">
            <a:extLst>
              <a:ext uri="{FF2B5EF4-FFF2-40B4-BE49-F238E27FC236}">
                <a16:creationId xmlns:a16="http://schemas.microsoft.com/office/drawing/2014/main" id="{4FB4C9F4-8362-4E54-BD69-D48C7FF0497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75" b="14744"/>
          <a:stretch/>
        </p:blipFill>
        <p:spPr bwMode="auto">
          <a:xfrm>
            <a:off x="5027527" y="3682035"/>
            <a:ext cx="3564263" cy="2636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5C2315FD-513D-4FE6-A9AD-9705D7262B6B}"/>
              </a:ext>
            </a:extLst>
          </p:cNvPr>
          <p:cNvSpPr/>
          <p:nvPr/>
        </p:nvSpPr>
        <p:spPr>
          <a:xfrm>
            <a:off x="589984" y="6314251"/>
            <a:ext cx="1083951" cy="3342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8032-29-A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80C5354-0B86-468D-BBA6-7F2429C5917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9" t="4762" r="5534" b="5244"/>
          <a:stretch/>
        </p:blipFill>
        <p:spPr>
          <a:xfrm>
            <a:off x="291840" y="699477"/>
            <a:ext cx="4194816" cy="5614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63338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75C76532-4DBB-4420-A7F2-73C0CAB87E63}"/>
              </a:ext>
            </a:extLst>
          </p:cNvPr>
          <p:cNvCxnSpPr>
            <a:cxnSpLocks/>
          </p:cNvCxnSpPr>
          <p:nvPr/>
        </p:nvCxnSpPr>
        <p:spPr>
          <a:xfrm>
            <a:off x="86709" y="529351"/>
            <a:ext cx="8928957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67F835D-135D-45A4-B4FA-78CC2228CC8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83221" y="105565"/>
            <a:ext cx="1120148" cy="333580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25FB14B1-6F03-423C-879E-63D3F1CC11F8}"/>
              </a:ext>
            </a:extLst>
          </p:cNvPr>
          <p:cNvSpPr/>
          <p:nvPr/>
        </p:nvSpPr>
        <p:spPr>
          <a:xfrm>
            <a:off x="5129945" y="770785"/>
            <a:ext cx="3773424" cy="22732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Формат: А5.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Блокнот на спіралі.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Тверда картонна обкладинка.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Папір білий, 55 г/м2.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96 аркушів у клітинку.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Мін відвантаження - 1 шт.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Упаковка – 1/5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РРЦ  - </a:t>
            </a:r>
            <a:r>
              <a:rPr lang="ru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96,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60 грн. 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B502646B-DB93-4F10-9D0C-55DB94BF6BC8}"/>
              </a:ext>
            </a:extLst>
          </p:cNvPr>
          <p:cNvSpPr/>
          <p:nvPr/>
        </p:nvSpPr>
        <p:spPr>
          <a:xfrm>
            <a:off x="257870" y="75378"/>
            <a:ext cx="7525351" cy="393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sz="1500" b="1" dirty="0">
                <a:solidFill>
                  <a:srgbClr val="73043F"/>
                </a:solidFill>
                <a:latin typeface="Century Gothic" panose="020B0502020202020204" pitchFamily="34" charset="0"/>
              </a:rPr>
              <a:t>Блокнот на спіралі тверда обкладинка, А5, 96 аркушів №</a:t>
            </a:r>
            <a:r>
              <a:rPr lang="en-US" sz="1500" b="1" dirty="0">
                <a:solidFill>
                  <a:srgbClr val="73043F"/>
                </a:solidFill>
                <a:latin typeface="Century Gothic" panose="020B0502020202020204" pitchFamily="34" charset="0"/>
              </a:rPr>
              <a:t>30</a:t>
            </a:r>
            <a:endParaRPr lang="uk-UA" sz="1500" b="1" dirty="0">
              <a:solidFill>
                <a:srgbClr val="73043F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026" name="Picture 2" descr="https://axent.com.ua/sites/default/files/photoproduct/8032-06-A_3.jpg">
            <a:extLst>
              <a:ext uri="{FF2B5EF4-FFF2-40B4-BE49-F238E27FC236}">
                <a16:creationId xmlns:a16="http://schemas.microsoft.com/office/drawing/2014/main" id="{4FB4C9F4-8362-4E54-BD69-D48C7FF0497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75" b="14744"/>
          <a:stretch/>
        </p:blipFill>
        <p:spPr bwMode="auto">
          <a:xfrm>
            <a:off x="5027527" y="3682035"/>
            <a:ext cx="3564263" cy="2636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5C2315FD-513D-4FE6-A9AD-9705D7262B6B}"/>
              </a:ext>
            </a:extLst>
          </p:cNvPr>
          <p:cNvSpPr/>
          <p:nvPr/>
        </p:nvSpPr>
        <p:spPr>
          <a:xfrm>
            <a:off x="589984" y="6314251"/>
            <a:ext cx="1083951" cy="3342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8032-30-A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AAED6C7-DE71-44F6-BED0-40F468A9D84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79" t="5858" r="5685" b="5309"/>
          <a:stretch/>
        </p:blipFill>
        <p:spPr>
          <a:xfrm>
            <a:off x="552211" y="770785"/>
            <a:ext cx="4054010" cy="5568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3178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8D03D35-BED0-4A8C-AA42-EEC1A59378C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9" t="6003" r="5921" b="5191"/>
          <a:stretch/>
        </p:blipFill>
        <p:spPr>
          <a:xfrm>
            <a:off x="257870" y="865631"/>
            <a:ext cx="4044594" cy="5407203"/>
          </a:xfrm>
          <a:prstGeom prst="rect">
            <a:avLst/>
          </a:prstGeom>
        </p:spPr>
      </p:pic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75C76532-4DBB-4420-A7F2-73C0CAB87E63}"/>
              </a:ext>
            </a:extLst>
          </p:cNvPr>
          <p:cNvCxnSpPr>
            <a:cxnSpLocks/>
          </p:cNvCxnSpPr>
          <p:nvPr/>
        </p:nvCxnSpPr>
        <p:spPr>
          <a:xfrm>
            <a:off x="86709" y="529351"/>
            <a:ext cx="8928957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67F835D-135D-45A4-B4FA-78CC2228CC8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83221" y="105565"/>
            <a:ext cx="1120148" cy="333580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25FB14B1-6F03-423C-879E-63D3F1CC11F8}"/>
              </a:ext>
            </a:extLst>
          </p:cNvPr>
          <p:cNvSpPr/>
          <p:nvPr/>
        </p:nvSpPr>
        <p:spPr>
          <a:xfrm>
            <a:off x="5129945" y="758593"/>
            <a:ext cx="3773424" cy="22732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Формат: А5.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Блокнот на спіралі.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Тверда картонна обкладинка.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Папір білий, 55 г/м2.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96 аркушів у клітинку.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Мін відвантаження - 1 шт.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Упаковка – 1/5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РРЦ  - </a:t>
            </a:r>
            <a:r>
              <a:rPr lang="ru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96,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60 грн. 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B502646B-DB93-4F10-9D0C-55DB94BF6BC8}"/>
              </a:ext>
            </a:extLst>
          </p:cNvPr>
          <p:cNvSpPr/>
          <p:nvPr/>
        </p:nvSpPr>
        <p:spPr>
          <a:xfrm>
            <a:off x="257870" y="75378"/>
            <a:ext cx="7525351" cy="393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sz="1500" b="1" dirty="0">
                <a:solidFill>
                  <a:srgbClr val="73043F"/>
                </a:solidFill>
                <a:latin typeface="Century Gothic" panose="020B0502020202020204" pitchFamily="34" charset="0"/>
              </a:rPr>
              <a:t>Блокнот на спіралі тверда обкладинка, А5, 96 аркушів №</a:t>
            </a:r>
            <a:r>
              <a:rPr lang="en-US" sz="1500" b="1" dirty="0">
                <a:solidFill>
                  <a:srgbClr val="73043F"/>
                </a:solidFill>
                <a:latin typeface="Century Gothic" panose="020B0502020202020204" pitchFamily="34" charset="0"/>
              </a:rPr>
              <a:t>31</a:t>
            </a:r>
            <a:endParaRPr lang="uk-UA" sz="1500" b="1" dirty="0">
              <a:solidFill>
                <a:srgbClr val="73043F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026" name="Picture 2" descr="https://axent.com.ua/sites/default/files/photoproduct/8032-06-A_3.jpg">
            <a:extLst>
              <a:ext uri="{FF2B5EF4-FFF2-40B4-BE49-F238E27FC236}">
                <a16:creationId xmlns:a16="http://schemas.microsoft.com/office/drawing/2014/main" id="{4FB4C9F4-8362-4E54-BD69-D48C7FF0497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75" b="14744"/>
          <a:stretch/>
        </p:blipFill>
        <p:spPr bwMode="auto">
          <a:xfrm>
            <a:off x="5027527" y="3682035"/>
            <a:ext cx="3564263" cy="2636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5C2315FD-513D-4FE6-A9AD-9705D7262B6B}"/>
              </a:ext>
            </a:extLst>
          </p:cNvPr>
          <p:cNvSpPr/>
          <p:nvPr/>
        </p:nvSpPr>
        <p:spPr>
          <a:xfrm>
            <a:off x="589984" y="6314251"/>
            <a:ext cx="1083951" cy="3342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8032-31-A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45676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75C76532-4DBB-4420-A7F2-73C0CAB87E63}"/>
              </a:ext>
            </a:extLst>
          </p:cNvPr>
          <p:cNvCxnSpPr>
            <a:cxnSpLocks/>
          </p:cNvCxnSpPr>
          <p:nvPr/>
        </p:nvCxnSpPr>
        <p:spPr>
          <a:xfrm>
            <a:off x="86709" y="529351"/>
            <a:ext cx="8928957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67F835D-135D-45A4-B4FA-78CC2228CC8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83221" y="105565"/>
            <a:ext cx="1120148" cy="333580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25FB14B1-6F03-423C-879E-63D3F1CC11F8}"/>
              </a:ext>
            </a:extLst>
          </p:cNvPr>
          <p:cNvSpPr/>
          <p:nvPr/>
        </p:nvSpPr>
        <p:spPr>
          <a:xfrm>
            <a:off x="5129945" y="758593"/>
            <a:ext cx="3773424" cy="22732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Формат: А5.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Блокнот на спіралі.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Тверда картонна обкладинка.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Папір білий, 55 г/м2.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96 аркушів у клітинку.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Мін відвантаження - 1 шт.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Упаковка – 1/5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РРЦ  - </a:t>
            </a:r>
            <a:r>
              <a:rPr lang="ru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96,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60 грн. 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B502646B-DB93-4F10-9D0C-55DB94BF6BC8}"/>
              </a:ext>
            </a:extLst>
          </p:cNvPr>
          <p:cNvSpPr/>
          <p:nvPr/>
        </p:nvSpPr>
        <p:spPr>
          <a:xfrm>
            <a:off x="257870" y="75378"/>
            <a:ext cx="7525351" cy="393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sz="1500" b="1" dirty="0">
                <a:solidFill>
                  <a:srgbClr val="73043F"/>
                </a:solidFill>
                <a:latin typeface="Century Gothic" panose="020B0502020202020204" pitchFamily="34" charset="0"/>
              </a:rPr>
              <a:t>Блокнот на спіралі тверда обкладинка, А5, 96 аркушів №</a:t>
            </a:r>
            <a:r>
              <a:rPr lang="en-US" sz="1500" b="1" dirty="0">
                <a:solidFill>
                  <a:srgbClr val="73043F"/>
                </a:solidFill>
                <a:latin typeface="Century Gothic" panose="020B0502020202020204" pitchFamily="34" charset="0"/>
              </a:rPr>
              <a:t>32</a:t>
            </a:r>
            <a:endParaRPr lang="uk-UA" sz="1500" b="1" dirty="0">
              <a:solidFill>
                <a:srgbClr val="73043F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026" name="Picture 2" descr="https://axent.com.ua/sites/default/files/photoproduct/8032-06-A_3.jpg">
            <a:extLst>
              <a:ext uri="{FF2B5EF4-FFF2-40B4-BE49-F238E27FC236}">
                <a16:creationId xmlns:a16="http://schemas.microsoft.com/office/drawing/2014/main" id="{4FB4C9F4-8362-4E54-BD69-D48C7FF0497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75" b="14744"/>
          <a:stretch/>
        </p:blipFill>
        <p:spPr bwMode="auto">
          <a:xfrm>
            <a:off x="5027527" y="3682035"/>
            <a:ext cx="3564263" cy="2636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5C2315FD-513D-4FE6-A9AD-9705D7262B6B}"/>
              </a:ext>
            </a:extLst>
          </p:cNvPr>
          <p:cNvSpPr/>
          <p:nvPr/>
        </p:nvSpPr>
        <p:spPr>
          <a:xfrm>
            <a:off x="589984" y="6314251"/>
            <a:ext cx="1083951" cy="3342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8032-32-A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489D7DA-0EF1-4C3E-AAC6-728611F46B4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80" t="5346" r="4744" b="4184"/>
          <a:stretch/>
        </p:blipFill>
        <p:spPr>
          <a:xfrm>
            <a:off x="449792" y="801564"/>
            <a:ext cx="4122207" cy="5527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83419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3EFF4A5-8AE6-4164-8A9E-CEA6ED95A17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39"/>
          <a:stretch/>
        </p:blipFill>
        <p:spPr>
          <a:xfrm>
            <a:off x="258232" y="758593"/>
            <a:ext cx="4627434" cy="5841201"/>
          </a:xfrm>
          <a:prstGeom prst="rect">
            <a:avLst/>
          </a:prstGeom>
        </p:spPr>
      </p:pic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75C76532-4DBB-4420-A7F2-73C0CAB87E63}"/>
              </a:ext>
            </a:extLst>
          </p:cNvPr>
          <p:cNvCxnSpPr>
            <a:cxnSpLocks/>
          </p:cNvCxnSpPr>
          <p:nvPr/>
        </p:nvCxnSpPr>
        <p:spPr>
          <a:xfrm>
            <a:off x="86709" y="529351"/>
            <a:ext cx="8928957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67F835D-135D-45A4-B4FA-78CC2228CC8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83221" y="105565"/>
            <a:ext cx="1120148" cy="333580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25FB14B1-6F03-423C-879E-63D3F1CC11F8}"/>
              </a:ext>
            </a:extLst>
          </p:cNvPr>
          <p:cNvSpPr/>
          <p:nvPr/>
        </p:nvSpPr>
        <p:spPr>
          <a:xfrm>
            <a:off x="5129945" y="758593"/>
            <a:ext cx="3773424" cy="22732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Формат: А5.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Блокнот на спіралі.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Тверда картонна обкладинка.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Папір білий, 55 г/м2.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96 аркушів у клітинку.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Мін відвантаження - 1 шт.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Упаковка – 1/5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РРЦ  - </a:t>
            </a:r>
            <a:r>
              <a:rPr lang="ru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96,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60 грн. 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B502646B-DB93-4F10-9D0C-55DB94BF6BC8}"/>
              </a:ext>
            </a:extLst>
          </p:cNvPr>
          <p:cNvSpPr/>
          <p:nvPr/>
        </p:nvSpPr>
        <p:spPr>
          <a:xfrm>
            <a:off x="257870" y="75378"/>
            <a:ext cx="7525351" cy="393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sz="1500" b="1" dirty="0">
                <a:solidFill>
                  <a:srgbClr val="73043F"/>
                </a:solidFill>
                <a:latin typeface="Century Gothic" panose="020B0502020202020204" pitchFamily="34" charset="0"/>
              </a:rPr>
              <a:t>Блокнот на спіралі тверда обкладинка, А5, 96 аркушів №</a:t>
            </a:r>
            <a:r>
              <a:rPr lang="en-US" sz="1500" b="1" dirty="0">
                <a:solidFill>
                  <a:srgbClr val="73043F"/>
                </a:solidFill>
                <a:latin typeface="Century Gothic" panose="020B0502020202020204" pitchFamily="34" charset="0"/>
              </a:rPr>
              <a:t>33</a:t>
            </a:r>
            <a:endParaRPr lang="uk-UA" sz="1500" b="1" dirty="0">
              <a:solidFill>
                <a:srgbClr val="73043F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026" name="Picture 2" descr="https://axent.com.ua/sites/default/files/photoproduct/8032-06-A_3.jpg">
            <a:extLst>
              <a:ext uri="{FF2B5EF4-FFF2-40B4-BE49-F238E27FC236}">
                <a16:creationId xmlns:a16="http://schemas.microsoft.com/office/drawing/2014/main" id="{4FB4C9F4-8362-4E54-BD69-D48C7FF0497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75" b="14744"/>
          <a:stretch/>
        </p:blipFill>
        <p:spPr bwMode="auto">
          <a:xfrm>
            <a:off x="5027527" y="3682035"/>
            <a:ext cx="3564263" cy="2636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5C2315FD-513D-4FE6-A9AD-9705D7262B6B}"/>
              </a:ext>
            </a:extLst>
          </p:cNvPr>
          <p:cNvSpPr/>
          <p:nvPr/>
        </p:nvSpPr>
        <p:spPr>
          <a:xfrm>
            <a:off x="589984" y="6314251"/>
            <a:ext cx="1083951" cy="3342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8032-33-A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38459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6EE9027-778D-4718-B7E6-D62F31D569B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87" b="5398"/>
          <a:stretch/>
        </p:blipFill>
        <p:spPr>
          <a:xfrm>
            <a:off x="86709" y="770786"/>
            <a:ext cx="4650732" cy="5570056"/>
          </a:xfrm>
          <a:prstGeom prst="rect">
            <a:avLst/>
          </a:prstGeom>
        </p:spPr>
      </p:pic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75C76532-4DBB-4420-A7F2-73C0CAB87E63}"/>
              </a:ext>
            </a:extLst>
          </p:cNvPr>
          <p:cNvCxnSpPr>
            <a:cxnSpLocks/>
          </p:cNvCxnSpPr>
          <p:nvPr/>
        </p:nvCxnSpPr>
        <p:spPr>
          <a:xfrm>
            <a:off x="86709" y="529351"/>
            <a:ext cx="8928957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67F835D-135D-45A4-B4FA-78CC2228CC8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83221" y="105565"/>
            <a:ext cx="1120148" cy="333580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25FB14B1-6F03-423C-879E-63D3F1CC11F8}"/>
              </a:ext>
            </a:extLst>
          </p:cNvPr>
          <p:cNvSpPr/>
          <p:nvPr/>
        </p:nvSpPr>
        <p:spPr>
          <a:xfrm>
            <a:off x="5129945" y="758593"/>
            <a:ext cx="3773424" cy="22732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Формат: А5.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Блокнот на спіралі.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Тверда картонна обкладинка.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Папір білий, 55 г/м2.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96 аркушів у клітинку.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Мін відвантаження - 1 шт.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Упаковка – 1/5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РРЦ  - </a:t>
            </a:r>
            <a:r>
              <a:rPr lang="ru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96,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60 грн. 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B502646B-DB93-4F10-9D0C-55DB94BF6BC8}"/>
              </a:ext>
            </a:extLst>
          </p:cNvPr>
          <p:cNvSpPr/>
          <p:nvPr/>
        </p:nvSpPr>
        <p:spPr>
          <a:xfrm>
            <a:off x="257870" y="75378"/>
            <a:ext cx="7525351" cy="393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sz="1500" b="1" dirty="0">
                <a:solidFill>
                  <a:srgbClr val="73043F"/>
                </a:solidFill>
                <a:latin typeface="Century Gothic" panose="020B0502020202020204" pitchFamily="34" charset="0"/>
              </a:rPr>
              <a:t>Блокнот на спіралі тверда обкладинка, А5, 96 аркушів №</a:t>
            </a:r>
            <a:r>
              <a:rPr lang="en-US" sz="1500" b="1" dirty="0">
                <a:solidFill>
                  <a:srgbClr val="73043F"/>
                </a:solidFill>
                <a:latin typeface="Century Gothic" panose="020B0502020202020204" pitchFamily="34" charset="0"/>
              </a:rPr>
              <a:t>34</a:t>
            </a:r>
            <a:endParaRPr lang="uk-UA" sz="1500" b="1" dirty="0">
              <a:solidFill>
                <a:srgbClr val="73043F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026" name="Picture 2" descr="https://axent.com.ua/sites/default/files/photoproduct/8032-06-A_3.jpg">
            <a:extLst>
              <a:ext uri="{FF2B5EF4-FFF2-40B4-BE49-F238E27FC236}">
                <a16:creationId xmlns:a16="http://schemas.microsoft.com/office/drawing/2014/main" id="{4FB4C9F4-8362-4E54-BD69-D48C7FF0497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75" b="14744"/>
          <a:stretch/>
        </p:blipFill>
        <p:spPr bwMode="auto">
          <a:xfrm>
            <a:off x="5027527" y="3682035"/>
            <a:ext cx="3564263" cy="2636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5C2315FD-513D-4FE6-A9AD-9705D7262B6B}"/>
              </a:ext>
            </a:extLst>
          </p:cNvPr>
          <p:cNvSpPr/>
          <p:nvPr/>
        </p:nvSpPr>
        <p:spPr>
          <a:xfrm>
            <a:off x="589984" y="6314251"/>
            <a:ext cx="1083951" cy="3342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8032-34-A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61527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0A8FEF8-2F5B-4A95-A0A6-65F872D4B0B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29"/>
          <a:stretch/>
        </p:blipFill>
        <p:spPr>
          <a:xfrm>
            <a:off x="204055" y="758594"/>
            <a:ext cx="4537538" cy="5812994"/>
          </a:xfrm>
          <a:prstGeom prst="rect">
            <a:avLst/>
          </a:prstGeom>
        </p:spPr>
      </p:pic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75C76532-4DBB-4420-A7F2-73C0CAB87E63}"/>
              </a:ext>
            </a:extLst>
          </p:cNvPr>
          <p:cNvCxnSpPr>
            <a:cxnSpLocks/>
          </p:cNvCxnSpPr>
          <p:nvPr/>
        </p:nvCxnSpPr>
        <p:spPr>
          <a:xfrm>
            <a:off x="86709" y="529351"/>
            <a:ext cx="8928957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67F835D-135D-45A4-B4FA-78CC2228CC8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83221" y="105565"/>
            <a:ext cx="1120148" cy="333580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25FB14B1-6F03-423C-879E-63D3F1CC11F8}"/>
              </a:ext>
            </a:extLst>
          </p:cNvPr>
          <p:cNvSpPr/>
          <p:nvPr/>
        </p:nvSpPr>
        <p:spPr>
          <a:xfrm>
            <a:off x="5129945" y="758593"/>
            <a:ext cx="3773424" cy="22732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Формат: А5.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Блокнот на спіралі.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Тверда картонна обкладинка.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Папір білий, 55 г/м2.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96 аркушів у клітинку.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Мін відвантаження - 1 шт.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Упаковка – 1/5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РРЦ  - </a:t>
            </a:r>
            <a:r>
              <a:rPr lang="ru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96,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60 грн. 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B502646B-DB93-4F10-9D0C-55DB94BF6BC8}"/>
              </a:ext>
            </a:extLst>
          </p:cNvPr>
          <p:cNvSpPr/>
          <p:nvPr/>
        </p:nvSpPr>
        <p:spPr>
          <a:xfrm>
            <a:off x="257870" y="75378"/>
            <a:ext cx="7525351" cy="393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sz="1500" b="1" dirty="0">
                <a:solidFill>
                  <a:srgbClr val="73043F"/>
                </a:solidFill>
                <a:latin typeface="Century Gothic" panose="020B0502020202020204" pitchFamily="34" charset="0"/>
              </a:rPr>
              <a:t>Блокнот на спіралі тверда обкладинка, А5, 96 аркушів №</a:t>
            </a:r>
            <a:r>
              <a:rPr lang="en-US" sz="1500" b="1" dirty="0">
                <a:solidFill>
                  <a:srgbClr val="73043F"/>
                </a:solidFill>
                <a:latin typeface="Century Gothic" panose="020B0502020202020204" pitchFamily="34" charset="0"/>
              </a:rPr>
              <a:t>35</a:t>
            </a:r>
            <a:endParaRPr lang="uk-UA" sz="1500" b="1" dirty="0">
              <a:solidFill>
                <a:srgbClr val="73043F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026" name="Picture 2" descr="https://axent.com.ua/sites/default/files/photoproduct/8032-06-A_3.jpg">
            <a:extLst>
              <a:ext uri="{FF2B5EF4-FFF2-40B4-BE49-F238E27FC236}">
                <a16:creationId xmlns:a16="http://schemas.microsoft.com/office/drawing/2014/main" id="{4FB4C9F4-8362-4E54-BD69-D48C7FF0497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75" b="14744"/>
          <a:stretch/>
        </p:blipFill>
        <p:spPr bwMode="auto">
          <a:xfrm>
            <a:off x="5027527" y="3682035"/>
            <a:ext cx="3564263" cy="2636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5C2315FD-513D-4FE6-A9AD-9705D7262B6B}"/>
              </a:ext>
            </a:extLst>
          </p:cNvPr>
          <p:cNvSpPr/>
          <p:nvPr/>
        </p:nvSpPr>
        <p:spPr>
          <a:xfrm>
            <a:off x="589984" y="6314251"/>
            <a:ext cx="1083951" cy="3342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8032-35-A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60344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75C76532-4DBB-4420-A7F2-73C0CAB87E63}"/>
              </a:ext>
            </a:extLst>
          </p:cNvPr>
          <p:cNvCxnSpPr>
            <a:cxnSpLocks/>
          </p:cNvCxnSpPr>
          <p:nvPr/>
        </p:nvCxnSpPr>
        <p:spPr>
          <a:xfrm>
            <a:off x="86709" y="529351"/>
            <a:ext cx="8928957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67F835D-135D-45A4-B4FA-78CC2228CC8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83221" y="105565"/>
            <a:ext cx="1120148" cy="333580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25FB14B1-6F03-423C-879E-63D3F1CC11F8}"/>
              </a:ext>
            </a:extLst>
          </p:cNvPr>
          <p:cNvSpPr/>
          <p:nvPr/>
        </p:nvSpPr>
        <p:spPr>
          <a:xfrm>
            <a:off x="5129945" y="758593"/>
            <a:ext cx="3773424" cy="22732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Формат: А5.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Блокнот на спіралі.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Тверда картонна обкладинка.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Папір білий, 55 г/м2.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96 аркушів у клітинку.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Мін відвантаження - 1 шт.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Упаковка – 1/5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РРЦ  - </a:t>
            </a:r>
            <a:r>
              <a:rPr lang="ru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96,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60 грн. 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B502646B-DB93-4F10-9D0C-55DB94BF6BC8}"/>
              </a:ext>
            </a:extLst>
          </p:cNvPr>
          <p:cNvSpPr/>
          <p:nvPr/>
        </p:nvSpPr>
        <p:spPr>
          <a:xfrm>
            <a:off x="257870" y="75378"/>
            <a:ext cx="7525351" cy="393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sz="1500" b="1" dirty="0">
                <a:solidFill>
                  <a:srgbClr val="73043F"/>
                </a:solidFill>
                <a:latin typeface="Century Gothic" panose="020B0502020202020204" pitchFamily="34" charset="0"/>
              </a:rPr>
              <a:t>Блокнот на спіралі тверда обкладинка, А5, 96 аркушів №</a:t>
            </a:r>
            <a:r>
              <a:rPr lang="en-US" sz="1500" b="1" dirty="0">
                <a:solidFill>
                  <a:srgbClr val="73043F"/>
                </a:solidFill>
                <a:latin typeface="Century Gothic" panose="020B0502020202020204" pitchFamily="34" charset="0"/>
              </a:rPr>
              <a:t>3</a:t>
            </a:r>
            <a:r>
              <a:rPr lang="uk-UA" sz="1500" b="1" dirty="0">
                <a:solidFill>
                  <a:srgbClr val="73043F"/>
                </a:solidFill>
                <a:latin typeface="Century Gothic" panose="020B0502020202020204" pitchFamily="34" charset="0"/>
              </a:rPr>
              <a:t>6</a:t>
            </a:r>
          </a:p>
        </p:txBody>
      </p:sp>
      <p:pic>
        <p:nvPicPr>
          <p:cNvPr id="1026" name="Picture 2" descr="https://axent.com.ua/sites/default/files/photoproduct/8032-06-A_3.jpg">
            <a:extLst>
              <a:ext uri="{FF2B5EF4-FFF2-40B4-BE49-F238E27FC236}">
                <a16:creationId xmlns:a16="http://schemas.microsoft.com/office/drawing/2014/main" id="{4FB4C9F4-8362-4E54-BD69-D48C7FF0497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75" b="14744"/>
          <a:stretch/>
        </p:blipFill>
        <p:spPr bwMode="auto">
          <a:xfrm>
            <a:off x="5027527" y="3682035"/>
            <a:ext cx="3564263" cy="2636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5C2315FD-513D-4FE6-A9AD-9705D7262B6B}"/>
              </a:ext>
            </a:extLst>
          </p:cNvPr>
          <p:cNvSpPr/>
          <p:nvPr/>
        </p:nvSpPr>
        <p:spPr>
          <a:xfrm>
            <a:off x="589984" y="6314251"/>
            <a:ext cx="1083951" cy="3342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8032-3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6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-A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B1E15B7-1246-4F98-91CA-617C733B41A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96" b="5462"/>
          <a:stretch/>
        </p:blipFill>
        <p:spPr>
          <a:xfrm>
            <a:off x="86709" y="829998"/>
            <a:ext cx="4588830" cy="5460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83649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7773</TotalTime>
  <Words>435</Words>
  <Application>Microsoft Office PowerPoint</Application>
  <PresentationFormat>Экран (4:3)</PresentationFormat>
  <Paragraphs>88</Paragraphs>
  <Slides>8</Slides>
  <Notes>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Century Gothic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Здор</dc:creator>
  <cp:lastModifiedBy>Здор</cp:lastModifiedBy>
  <cp:revision>1759</cp:revision>
  <cp:lastPrinted>2020-08-04T08:57:03Z</cp:lastPrinted>
  <dcterms:created xsi:type="dcterms:W3CDTF">2019-03-13T13:21:03Z</dcterms:created>
  <dcterms:modified xsi:type="dcterms:W3CDTF">2024-12-06T09:33:15Z</dcterms:modified>
</cp:coreProperties>
</file>