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handoutMasterIdLst>
    <p:handoutMasterId r:id="rId9"/>
  </p:handoutMasterIdLst>
  <p:sldIdLst>
    <p:sldId id="925" r:id="rId2"/>
    <p:sldId id="926" r:id="rId3"/>
    <p:sldId id="927" r:id="rId4"/>
    <p:sldId id="928" r:id="rId5"/>
    <p:sldId id="929" r:id="rId6"/>
    <p:sldId id="930" r:id="rId7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79" d="100"/>
          <a:sy n="79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9FBAB7-B42E-4DFC-BACF-4033FC6F4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166" y="760503"/>
            <a:ext cx="3240000" cy="324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18х24 см, </a:t>
            </a:r>
            <a:r>
              <a:rPr lang="uk-UA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Laura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uk-UA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CDD36AA-BF77-4FEC-8C92-767969164C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18" r="23711"/>
          <a:stretch/>
        </p:blipFill>
        <p:spPr>
          <a:xfrm>
            <a:off x="467706" y="760503"/>
            <a:ext cx="1722730" cy="3240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C6D1575-409F-4B47-B169-BF3340ABAAEF}"/>
              </a:ext>
            </a:extLst>
          </p:cNvPr>
          <p:cNvSpPr/>
          <p:nvPr/>
        </p:nvSpPr>
        <p:spPr>
          <a:xfrm>
            <a:off x="2190436" y="3563566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8501-26-A-LA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DA5047-ACAA-447E-ACAE-EB9E17DC0DEE}"/>
              </a:ext>
            </a:extLst>
          </p:cNvPr>
          <p:cNvSpPr/>
          <p:nvPr/>
        </p:nvSpPr>
        <p:spPr>
          <a:xfrm>
            <a:off x="6532427" y="3563566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8501-24-A-LA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F524D7F-96D8-482D-824C-4C11BECBAF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331" r="22111"/>
          <a:stretch/>
        </p:blipFill>
        <p:spPr>
          <a:xfrm>
            <a:off x="8985063" y="760503"/>
            <a:ext cx="1767701" cy="324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311E897-BF23-47B9-B3AE-85CED65C7A47}"/>
              </a:ext>
            </a:extLst>
          </p:cNvPr>
          <p:cNvSpPr/>
          <p:nvPr/>
        </p:nvSpPr>
        <p:spPr>
          <a:xfrm>
            <a:off x="10752764" y="3563566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8501-25-A-LA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13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Laura Ashley»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18х24х8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Laura Ashley»!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5/280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37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91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2B0468-2D22-48D6-BC7F-349BFCCBE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78" y="686790"/>
            <a:ext cx="3240000" cy="324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CC22F3-A913-4474-B13D-4029E2C1A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6447" y="686790"/>
            <a:ext cx="3240000" cy="324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26х32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см, </a:t>
            </a:r>
            <a:r>
              <a:rPr lang="uk-UA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Laura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uk-UA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13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Laura Ashley»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26х32х10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Laura Ashley»!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5/140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46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5AFDFD-36A7-482B-BBDE-601819692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286" y="686790"/>
            <a:ext cx="3240000" cy="324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AE8772-5A6B-4D9B-B032-98655D2BFEFD}"/>
              </a:ext>
            </a:extLst>
          </p:cNvPr>
          <p:cNvSpPr/>
          <p:nvPr/>
        </p:nvSpPr>
        <p:spPr>
          <a:xfrm>
            <a:off x="2745619" y="3536941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8502-25-A-LA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92D5B39-349B-4E45-986E-4C762AA12B5B}"/>
              </a:ext>
            </a:extLst>
          </p:cNvPr>
          <p:cNvSpPr/>
          <p:nvPr/>
        </p:nvSpPr>
        <p:spPr>
          <a:xfrm>
            <a:off x="10706029" y="3536941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8502-24-A-LA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7CAEE27-66B9-44D3-8079-20E0B3F89AB3}"/>
              </a:ext>
            </a:extLst>
          </p:cNvPr>
          <p:cNvSpPr/>
          <p:nvPr/>
        </p:nvSpPr>
        <p:spPr>
          <a:xfrm>
            <a:off x="6991855" y="3536941"/>
            <a:ext cx="11464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8502-23-A-LA</a:t>
            </a:r>
          </a:p>
        </p:txBody>
      </p:sp>
    </p:spTree>
    <p:extLst>
      <p:ext uri="{BB962C8B-B14F-4D97-AF65-F5344CB8AC3E}">
        <p14:creationId xmlns:p14="http://schemas.microsoft.com/office/powerpoint/2010/main" val="1061730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18х24 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Olga 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Selyshcheva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13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Olga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Selyshcheva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18х24х8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Olga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Selyshcheva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5/280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37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6B19363-D826-42E4-ACA8-0EB0FC129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57" y="717830"/>
            <a:ext cx="3240000" cy="324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294DFA9-D85E-446F-8897-6F596A7444B9}"/>
              </a:ext>
            </a:extLst>
          </p:cNvPr>
          <p:cNvSpPr/>
          <p:nvPr/>
        </p:nvSpPr>
        <p:spPr>
          <a:xfrm>
            <a:off x="2801882" y="3546839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8501-22-A-OS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865BD9-28F4-47D6-B7A9-F81682DA0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838" y="717830"/>
            <a:ext cx="3240000" cy="3240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12BF4A-EA3C-4B33-AE72-F2CC37DA63B8}"/>
              </a:ext>
            </a:extLst>
          </p:cNvPr>
          <p:cNvSpPr/>
          <p:nvPr/>
        </p:nvSpPr>
        <p:spPr>
          <a:xfrm>
            <a:off x="6703563" y="3546838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8501-21-A-OS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9836CF-6C14-4240-BC9E-970771658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6519" y="717830"/>
            <a:ext cx="3240000" cy="3240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1385EA-EFD5-4B4A-AB0F-A7E0E5A23334}"/>
              </a:ext>
            </a:extLst>
          </p:cNvPr>
          <p:cNvSpPr/>
          <p:nvPr/>
        </p:nvSpPr>
        <p:spPr>
          <a:xfrm>
            <a:off x="10641819" y="3559030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8501-23-A-OS</a:t>
            </a:r>
          </a:p>
        </p:txBody>
      </p:sp>
    </p:spTree>
    <p:extLst>
      <p:ext uri="{BB962C8B-B14F-4D97-AF65-F5344CB8AC3E}">
        <p14:creationId xmlns:p14="http://schemas.microsoft.com/office/powerpoint/2010/main" val="2830558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D8617B6-A38C-4CED-9280-44AF498A5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426" y="869118"/>
            <a:ext cx="3240000" cy="324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26х32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Olga 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Selyshcheva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93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Olga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Selyshcheva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26х32х10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Olga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Selyshcheva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5/140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46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82B43BB-D024-4E82-B9C2-0B209E525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286" y="869118"/>
            <a:ext cx="3240000" cy="3240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E37A3E1-D569-4ED6-BAC7-37EAEEDE80CA}"/>
              </a:ext>
            </a:extLst>
          </p:cNvPr>
          <p:cNvSpPr/>
          <p:nvPr/>
        </p:nvSpPr>
        <p:spPr>
          <a:xfrm>
            <a:off x="2702554" y="3688477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8502-21-A-OS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9A679CE-B090-4920-8F14-0ACDC7C62D77}"/>
              </a:ext>
            </a:extLst>
          </p:cNvPr>
          <p:cNvSpPr/>
          <p:nvPr/>
        </p:nvSpPr>
        <p:spPr>
          <a:xfrm>
            <a:off x="6760002" y="3688477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8502-20-A-OS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C05164-B4B3-41BC-89DA-2BC5A7AA3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1567" y="869118"/>
            <a:ext cx="3240000" cy="32400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51788EA-F105-416A-A717-124A0089B966}"/>
              </a:ext>
            </a:extLst>
          </p:cNvPr>
          <p:cNvSpPr/>
          <p:nvPr/>
        </p:nvSpPr>
        <p:spPr>
          <a:xfrm>
            <a:off x="10646261" y="3688477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8502-22-A-OS</a:t>
            </a:r>
          </a:p>
        </p:txBody>
      </p:sp>
    </p:spTree>
    <p:extLst>
      <p:ext uri="{BB962C8B-B14F-4D97-AF65-F5344CB8AC3E}">
        <p14:creationId xmlns:p14="http://schemas.microsoft.com/office/powerpoint/2010/main" val="2094834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18х24 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Motivation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13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Motivation»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18х24х8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Motivation»!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5/280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37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6BCB22-BB7C-4EA0-8101-A12037575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17" y="844316"/>
            <a:ext cx="3240000" cy="3240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FBA5173-A8F8-43F9-A2C8-EF8A6278F49A}"/>
              </a:ext>
            </a:extLst>
          </p:cNvPr>
          <p:cNvSpPr/>
          <p:nvPr/>
        </p:nvSpPr>
        <p:spPr>
          <a:xfrm>
            <a:off x="1744940" y="396065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8501-30-A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8D7FF21-98E6-4DFA-91EB-045934402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058" y="844316"/>
            <a:ext cx="3240000" cy="3240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504F9D3-462D-46CB-BDDF-9FE8CC295592}"/>
              </a:ext>
            </a:extLst>
          </p:cNvPr>
          <p:cNvSpPr/>
          <p:nvPr/>
        </p:nvSpPr>
        <p:spPr>
          <a:xfrm>
            <a:off x="4649481" y="398806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8501-29-A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F3A3137-6E48-4020-8CC9-7EECD2152E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5599" y="844316"/>
            <a:ext cx="3240000" cy="32400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FF3C44B-F29E-48F4-BE3A-2AEE09ACF408}"/>
              </a:ext>
            </a:extLst>
          </p:cNvPr>
          <p:cNvSpPr/>
          <p:nvPr/>
        </p:nvSpPr>
        <p:spPr>
          <a:xfrm>
            <a:off x="7554022" y="4006420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8501-27-A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7DC0B82-0B8F-4741-9B27-45B150E367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0139" y="844316"/>
            <a:ext cx="3240000" cy="3240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7553C8C-B8EE-4D1E-B558-253F37A0D5F3}"/>
              </a:ext>
            </a:extLst>
          </p:cNvPr>
          <p:cNvSpPr/>
          <p:nvPr/>
        </p:nvSpPr>
        <p:spPr>
          <a:xfrm>
            <a:off x="10440139" y="4084316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8501-28-A</a:t>
            </a:r>
          </a:p>
        </p:txBody>
      </p:sp>
    </p:spTree>
    <p:extLst>
      <p:ext uri="{BB962C8B-B14F-4D97-AF65-F5344CB8AC3E}">
        <p14:creationId xmlns:p14="http://schemas.microsoft.com/office/powerpoint/2010/main" val="1162905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паперовий подарунковий, 26х32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Motivation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B2C8494-D50E-49F1-802C-0D6A1F8A5390}"/>
              </a:ext>
            </a:extLst>
          </p:cNvPr>
          <p:cNvSpPr/>
          <p:nvPr/>
        </p:nvSpPr>
        <p:spPr>
          <a:xfrm>
            <a:off x="280416" y="4438917"/>
            <a:ext cx="11844000" cy="2393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Подарунковий паперовий пакет 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Motivation»</a:t>
            </a:r>
          </a:p>
          <a:p>
            <a:pPr>
              <a:lnSpc>
                <a:spcPct val="150000"/>
              </a:lnSpc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Цей елегантний подарунковий пакет стане ідеальним доповненням до вашого подарунка.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Характеристики: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Вишукана матова поверхня з тисненням фольгою, що додає розкішного вигляду.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Виготовлений з міцного картону щільністю 200 г/м².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Оптимальний розмір: 26х32х10 см – ідеально підходить для різних подарунків.</a:t>
            </a:r>
          </a:p>
          <a:p>
            <a:pPr>
              <a:lnSpc>
                <a:spcPct val="150000"/>
              </a:lnSpc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Подаруйте своїм близьким незабутні емоції разом з пакетом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серії «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Motivation»!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C15F1EC-4D63-476F-8EB2-4EA6CEB45073}"/>
              </a:ext>
            </a:extLst>
          </p:cNvPr>
          <p:cNvSpPr/>
          <p:nvPr/>
        </p:nvSpPr>
        <p:spPr>
          <a:xfrm>
            <a:off x="9286822" y="5659730"/>
            <a:ext cx="2740879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5/140</a:t>
            </a:r>
            <a:endParaRPr lang="uk-UA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46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40</a:t>
            </a: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A5971F-1D73-474A-8BFD-16AD6CF30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86" y="799083"/>
            <a:ext cx="3240000" cy="324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2F7A1A-0F52-46F0-A5CD-8D2DD2116717}"/>
              </a:ext>
            </a:extLst>
          </p:cNvPr>
          <p:cNvSpPr/>
          <p:nvPr/>
        </p:nvSpPr>
        <p:spPr>
          <a:xfrm>
            <a:off x="1967680" y="397419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8502-28-A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0B5FECE-4558-4B69-9089-4C9B2793A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4996" y="799083"/>
            <a:ext cx="3240000" cy="3240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2E1D40-C7E0-492B-9817-19B2002590B9}"/>
              </a:ext>
            </a:extLst>
          </p:cNvPr>
          <p:cNvSpPr/>
          <p:nvPr/>
        </p:nvSpPr>
        <p:spPr>
          <a:xfrm>
            <a:off x="4810143" y="397419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8502-26-A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8134C90-7612-461F-9681-CA84B0D4F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4706" y="799083"/>
            <a:ext cx="3240000" cy="324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0DA567-9202-4CB7-89D9-430DDC73B7DC}"/>
              </a:ext>
            </a:extLst>
          </p:cNvPr>
          <p:cNvSpPr/>
          <p:nvPr/>
        </p:nvSpPr>
        <p:spPr>
          <a:xfrm>
            <a:off x="7880681" y="397419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8502-29-A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BBB15DD-9244-475A-8922-05A6394AE7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4416" y="799083"/>
            <a:ext cx="3240000" cy="32400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56AB8F6-5760-4599-9CD4-6A546705AA87}"/>
              </a:ext>
            </a:extLst>
          </p:cNvPr>
          <p:cNvSpPr/>
          <p:nvPr/>
        </p:nvSpPr>
        <p:spPr>
          <a:xfrm>
            <a:off x="10540233" y="397419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8502-27-A</a:t>
            </a:r>
          </a:p>
        </p:txBody>
      </p:sp>
    </p:spTree>
    <p:extLst>
      <p:ext uri="{BB962C8B-B14F-4D97-AF65-F5344CB8AC3E}">
        <p14:creationId xmlns:p14="http://schemas.microsoft.com/office/powerpoint/2010/main" val="3511470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10918</TotalTime>
  <Words>572</Words>
  <Application>Microsoft Office PowerPoint</Application>
  <PresentationFormat>Широкоэкранный</PresentationFormat>
  <Paragraphs>86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2238</cp:revision>
  <cp:lastPrinted>2024-12-09T09:26:16Z</cp:lastPrinted>
  <dcterms:created xsi:type="dcterms:W3CDTF">2019-03-13T13:21:03Z</dcterms:created>
  <dcterms:modified xsi:type="dcterms:W3CDTF">2024-12-09T13:29:27Z</dcterms:modified>
</cp:coreProperties>
</file>