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handoutMasterIdLst>
    <p:handoutMasterId r:id="rId17"/>
  </p:handoutMasterIdLst>
  <p:sldIdLst>
    <p:sldId id="912" r:id="rId2"/>
    <p:sldId id="898" r:id="rId3"/>
    <p:sldId id="899" r:id="rId4"/>
    <p:sldId id="900" r:id="rId5"/>
    <p:sldId id="901" r:id="rId6"/>
    <p:sldId id="902" r:id="rId7"/>
    <p:sldId id="904" r:id="rId8"/>
    <p:sldId id="905" r:id="rId9"/>
    <p:sldId id="906" r:id="rId10"/>
    <p:sldId id="907" r:id="rId11"/>
    <p:sldId id="908" r:id="rId12"/>
    <p:sldId id="909" r:id="rId13"/>
    <p:sldId id="910" r:id="rId14"/>
    <p:sldId id="911" r:id="rId1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8CBF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603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3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999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855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81D666B-B42D-426F-B58D-3636CFE8B5DF}"/>
              </a:ext>
            </a:extLst>
          </p:cNvPr>
          <p:cNvSpPr/>
          <p:nvPr/>
        </p:nvSpPr>
        <p:spPr>
          <a:xfrm>
            <a:off x="2498252" y="1441457"/>
            <a:ext cx="7680308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600" b="1" dirty="0">
                <a:solidFill>
                  <a:srgbClr val="738CBF"/>
                </a:solidFill>
                <a:highlight>
                  <a:srgbClr val="FFFFFF"/>
                </a:highlight>
                <a:latin typeface="Century Gothic" panose="020B0502020202020204" pitchFamily="34" charset="0"/>
              </a:rPr>
              <a:t>Лімітована серія </a:t>
            </a:r>
            <a:endParaRPr lang="en-US" sz="6600" b="1" dirty="0">
              <a:solidFill>
                <a:srgbClr val="738CBF"/>
              </a:solidFill>
              <a:highlight>
                <a:srgbClr val="FFFFFF"/>
              </a:highlight>
              <a:latin typeface="Century Gothic" panose="020B0502020202020204" pitchFamily="34" charset="0"/>
            </a:endParaRPr>
          </a:p>
          <a:p>
            <a:pPr algn="ctr"/>
            <a:r>
              <a:rPr lang="en-US" sz="6600" b="1" dirty="0">
                <a:solidFill>
                  <a:srgbClr val="738CBF"/>
                </a:solidFill>
                <a:highlight>
                  <a:srgbClr val="FFFFFF"/>
                </a:highlight>
                <a:latin typeface="Century Gothic" panose="020B0502020202020204" pitchFamily="34" charset="0"/>
              </a:rPr>
              <a:t>Flower </a:t>
            </a:r>
            <a:endParaRPr lang="uk-UA" sz="6600" b="1" dirty="0">
              <a:solidFill>
                <a:srgbClr val="738CBF"/>
              </a:solidFill>
              <a:highlight>
                <a:srgbClr val="FFFFFF"/>
              </a:highlight>
              <a:latin typeface="Century Gothic" panose="020B0502020202020204" pitchFamily="34" charset="0"/>
            </a:endParaRPr>
          </a:p>
          <a:p>
            <a:pPr algn="ctr"/>
            <a:r>
              <a:rPr lang="en-US" sz="6600" b="1" dirty="0">
                <a:solidFill>
                  <a:srgbClr val="738CBF"/>
                </a:solidFill>
                <a:highlight>
                  <a:srgbClr val="FFFFFF"/>
                </a:highlight>
                <a:latin typeface="Century Gothic" panose="020B0502020202020204" pitchFamily="34" charset="0"/>
              </a:rPr>
              <a:t>Symphony</a:t>
            </a:r>
            <a:endParaRPr lang="uk-UA" sz="6600" b="1" dirty="0">
              <a:solidFill>
                <a:srgbClr val="738CBF"/>
              </a:solidFill>
              <a:highlight>
                <a:srgbClr val="FFFFFF"/>
              </a:highligh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296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7DF34F-DF35-4D43-A5C6-04AFBDBFA693}"/>
              </a:ext>
            </a:extLst>
          </p:cNvPr>
          <p:cNvSpPr/>
          <p:nvPr/>
        </p:nvSpPr>
        <p:spPr>
          <a:xfrm>
            <a:off x="271643" y="45209"/>
            <a:ext cx="849583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об'ємна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9F9DD44-C188-4024-8892-AE914290BB1D}"/>
              </a:ext>
            </a:extLst>
          </p:cNvPr>
          <p:cNvSpPr/>
          <p:nvPr/>
        </p:nvSpPr>
        <p:spPr>
          <a:xfrm>
            <a:off x="494613" y="339462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1804-44-A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D983D2-89FF-4D87-90D5-46F4B686F09E}"/>
              </a:ext>
            </a:extLst>
          </p:cNvPr>
          <p:cNvSpPr/>
          <p:nvPr/>
        </p:nvSpPr>
        <p:spPr>
          <a:xfrm>
            <a:off x="3357568" y="339462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1804-45-A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528200D-68DD-42D0-9F00-00417C8EFDD0}"/>
              </a:ext>
            </a:extLst>
          </p:cNvPr>
          <p:cNvSpPr/>
          <p:nvPr/>
        </p:nvSpPr>
        <p:spPr>
          <a:xfrm>
            <a:off x="482421" y="646849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DCAE4AF-71B4-4DC3-9124-99E676E5DE05}"/>
              </a:ext>
            </a:extLst>
          </p:cNvPr>
          <p:cNvSpPr/>
          <p:nvPr/>
        </p:nvSpPr>
        <p:spPr>
          <a:xfrm>
            <a:off x="3357568" y="646849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43FA24-6F93-4417-8F67-A5B504A0697F}"/>
              </a:ext>
            </a:extLst>
          </p:cNvPr>
          <p:cNvSpPr/>
          <p:nvPr/>
        </p:nvSpPr>
        <p:spPr>
          <a:xfrm>
            <a:off x="6503611" y="755209"/>
            <a:ext cx="5651813" cy="2711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об’ємна на блискавці, А4+,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—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Практична застібка на блискавці надійно фіксує документи всередині папки.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Завдяки високій щільності пластику (400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), папери захищені від забруднень і вологи.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1/12/144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- 10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508638E-3ACA-466A-AB57-9072AE93DF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18" y="755209"/>
            <a:ext cx="2628000" cy="262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809D2A-C299-43CB-8548-C0E47BAD95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0" y="755209"/>
            <a:ext cx="2628000" cy="262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DA1B060-228D-41ED-AEDF-440850D26E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00" y="3818815"/>
            <a:ext cx="2628000" cy="262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5255C8F-466E-4139-80CE-F594C20C57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0" y="3818815"/>
            <a:ext cx="2628001" cy="262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24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43FA24-6F93-4417-8F67-A5B504A0697F}"/>
              </a:ext>
            </a:extLst>
          </p:cNvPr>
          <p:cNvSpPr/>
          <p:nvPr/>
        </p:nvSpPr>
        <p:spPr>
          <a:xfrm>
            <a:off x="6503611" y="816169"/>
            <a:ext cx="5651813" cy="2711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об’ємна на блискавці, А5+,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—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Практична застібка на блискавці надійно фіксує документи всередині папки.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Завдяки високій щільності пластику (400мкм), папери захищені від забруднень і вологи.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1/12/144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6,00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3B2656-6E00-4966-985F-BD3FF4D3D9A9}"/>
              </a:ext>
            </a:extLst>
          </p:cNvPr>
          <p:cNvSpPr/>
          <p:nvPr/>
        </p:nvSpPr>
        <p:spPr>
          <a:xfrm>
            <a:off x="155287" y="45209"/>
            <a:ext cx="634832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об'ємна на блискавці А5+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C096103-C358-4EFB-9B4B-944B37044CDB}"/>
              </a:ext>
            </a:extLst>
          </p:cNvPr>
          <p:cNvSpPr/>
          <p:nvPr/>
        </p:nvSpPr>
        <p:spPr>
          <a:xfrm>
            <a:off x="389450" y="337089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1805-44-A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53A628-41BE-4C53-B196-60D07609E896}"/>
              </a:ext>
            </a:extLst>
          </p:cNvPr>
          <p:cNvSpPr/>
          <p:nvPr/>
        </p:nvSpPr>
        <p:spPr>
          <a:xfrm>
            <a:off x="3540448" y="336898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A7C338B-620C-49F5-834E-E92991EBBE4D}"/>
              </a:ext>
            </a:extLst>
          </p:cNvPr>
          <p:cNvSpPr/>
          <p:nvPr/>
        </p:nvSpPr>
        <p:spPr>
          <a:xfrm>
            <a:off x="389450" y="6372660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D7016F4-3314-4FD4-98C0-231AA85D87FB}"/>
              </a:ext>
            </a:extLst>
          </p:cNvPr>
          <p:cNvSpPr/>
          <p:nvPr/>
        </p:nvSpPr>
        <p:spPr>
          <a:xfrm>
            <a:off x="3540448" y="6372660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468741-09BE-4010-A9E5-C74C936117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21" y="815785"/>
            <a:ext cx="2520000" cy="25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7EBB62-875C-4F22-9504-F5912D54DB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745" y="815785"/>
            <a:ext cx="2520000" cy="252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874A2B7-C78C-4C0A-AAE8-2BECB54BD5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72" y="3852660"/>
            <a:ext cx="2520000" cy="252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DD0BD43-1B58-439B-8DFB-4A3AE32584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745" y="3808649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70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43FA24-6F93-4417-8F67-A5B504A0697F}"/>
              </a:ext>
            </a:extLst>
          </p:cNvPr>
          <p:cNvSpPr/>
          <p:nvPr/>
        </p:nvSpPr>
        <p:spPr>
          <a:xfrm>
            <a:off x="5979459" y="762380"/>
            <a:ext cx="6059424" cy="2481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Папка-куточок А4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 щільністю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Використовується, щоб забезпечити збереження і акуратний зовнішній вигляд документів, систематизувати документи за проектами або темами. 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1/12/480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- 21,00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3B2656-6E00-4966-985F-BD3FF4D3D9A9}"/>
              </a:ext>
            </a:extLst>
          </p:cNvPr>
          <p:cNvSpPr/>
          <p:nvPr/>
        </p:nvSpPr>
        <p:spPr>
          <a:xfrm>
            <a:off x="155287" y="45209"/>
            <a:ext cx="634832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Папка-куточок А4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C096103-C358-4EFB-9B4B-944B37044CDB}"/>
              </a:ext>
            </a:extLst>
          </p:cNvPr>
          <p:cNvSpPr/>
          <p:nvPr/>
        </p:nvSpPr>
        <p:spPr>
          <a:xfrm>
            <a:off x="389450" y="3433647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1435-1-A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53A628-41BE-4C53-B196-60D07609E896}"/>
              </a:ext>
            </a:extLst>
          </p:cNvPr>
          <p:cNvSpPr/>
          <p:nvPr/>
        </p:nvSpPr>
        <p:spPr>
          <a:xfrm>
            <a:off x="3181859" y="3431742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1435-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A7C338B-620C-49F5-834E-E92991EBBE4D}"/>
              </a:ext>
            </a:extLst>
          </p:cNvPr>
          <p:cNvSpPr/>
          <p:nvPr/>
        </p:nvSpPr>
        <p:spPr>
          <a:xfrm>
            <a:off x="389450" y="6444380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D7016F4-3314-4FD4-98C0-231AA85D87FB}"/>
              </a:ext>
            </a:extLst>
          </p:cNvPr>
          <p:cNvSpPr/>
          <p:nvPr/>
        </p:nvSpPr>
        <p:spPr>
          <a:xfrm>
            <a:off x="3181860" y="6444380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77B5D1-4AB2-4C36-BC7B-963B2778D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97" y="794386"/>
            <a:ext cx="2628000" cy="262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E7BA5BF-9A86-4351-9854-1DBD431024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118" y="794386"/>
            <a:ext cx="2628000" cy="262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179075-6E07-4753-A8F4-BE6CCE6E1C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97" y="3816380"/>
            <a:ext cx="2628000" cy="2628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F5671C0-A129-4EC3-B1F8-FAF2B71BA6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118" y="3834311"/>
            <a:ext cx="26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12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43FA24-6F93-4417-8F67-A5B504A0697F}"/>
              </a:ext>
            </a:extLst>
          </p:cNvPr>
          <p:cNvSpPr/>
          <p:nvPr/>
        </p:nvSpPr>
        <p:spPr>
          <a:xfrm>
            <a:off x="7126941" y="762380"/>
            <a:ext cx="4911942" cy="305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Пенал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M 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виготовлений з міцних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PU-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матеріалів.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Можна використовувати як пенал для зберігання канцелярії, або як косметичку.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Пенал має 1 просторе відділення на блискавці.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Надійна фурнітура забезпечує легке і плавне відкривання виробу.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1/72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- 150,00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3B2656-6E00-4966-985F-BD3FF4D3D9A9}"/>
              </a:ext>
            </a:extLst>
          </p:cNvPr>
          <p:cNvSpPr/>
          <p:nvPr/>
        </p:nvSpPr>
        <p:spPr>
          <a:xfrm>
            <a:off x="155287" y="45209"/>
            <a:ext cx="634832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M 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71AF7C6-F1CB-4A26-8FD4-E8A3576E3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31" y="655416"/>
            <a:ext cx="2880000" cy="288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B290FFD-73FD-4478-83C0-DD659046F0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31" y="3834178"/>
            <a:ext cx="2880000" cy="2880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C096103-C358-4EFB-9B4B-944B37044CDB}"/>
              </a:ext>
            </a:extLst>
          </p:cNvPr>
          <p:cNvSpPr/>
          <p:nvPr/>
        </p:nvSpPr>
        <p:spPr>
          <a:xfrm>
            <a:off x="2074577" y="2659748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1458-1-A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8E552A2-B462-448F-9F2F-06CD9C618B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1753" y="655416"/>
            <a:ext cx="2880000" cy="2880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53A628-41BE-4C53-B196-60D07609E896}"/>
              </a:ext>
            </a:extLst>
          </p:cNvPr>
          <p:cNvSpPr/>
          <p:nvPr/>
        </p:nvSpPr>
        <p:spPr>
          <a:xfrm>
            <a:off x="2065612" y="6010294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1458-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A7C338B-620C-49F5-834E-E92991EBBE4D}"/>
              </a:ext>
            </a:extLst>
          </p:cNvPr>
          <p:cNvSpPr/>
          <p:nvPr/>
        </p:nvSpPr>
        <p:spPr>
          <a:xfrm>
            <a:off x="5637247" y="2659748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1458-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96EAF05-9C23-4897-990A-991F23BBC2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1753" y="3817127"/>
            <a:ext cx="2897051" cy="289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73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27A19C4-06E2-485A-A9B0-4BDC5593F3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670" y="3794821"/>
            <a:ext cx="2988000" cy="298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D204AD-AED6-4788-BB98-DE420C90D7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0850" y="612934"/>
            <a:ext cx="2988000" cy="298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12B171-374A-46DF-8F83-E93566B35B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670" y="612934"/>
            <a:ext cx="2988000" cy="298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43FA24-6F93-4417-8F67-A5B504A0697F}"/>
              </a:ext>
            </a:extLst>
          </p:cNvPr>
          <p:cNvSpPr/>
          <p:nvPr/>
        </p:nvSpPr>
        <p:spPr>
          <a:xfrm>
            <a:off x="7126941" y="807205"/>
            <a:ext cx="4911942" cy="295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Пенал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 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виготовлений з міцних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PU-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матеріалів.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Можна використовувати як пенал для зберігання канцелярії, або як косметичку.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Пенал має 1 просторе відділення на блискавці. Надійна фурнітура забезпечує легке і плавне відкривання виробу.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1/96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- 117,00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3B2656-6E00-4966-985F-BD3FF4D3D9A9}"/>
              </a:ext>
            </a:extLst>
          </p:cNvPr>
          <p:cNvSpPr/>
          <p:nvPr/>
        </p:nvSpPr>
        <p:spPr>
          <a:xfrm>
            <a:off x="155287" y="45209"/>
            <a:ext cx="634832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S 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C096103-C358-4EFB-9B4B-944B37044CDB}"/>
              </a:ext>
            </a:extLst>
          </p:cNvPr>
          <p:cNvSpPr/>
          <p:nvPr/>
        </p:nvSpPr>
        <p:spPr>
          <a:xfrm>
            <a:off x="1545657" y="3236709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1456-1-A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53A628-41BE-4C53-B196-60D07609E896}"/>
              </a:ext>
            </a:extLst>
          </p:cNvPr>
          <p:cNvSpPr/>
          <p:nvPr/>
        </p:nvSpPr>
        <p:spPr>
          <a:xfrm>
            <a:off x="1545657" y="6279236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1456-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A7C338B-620C-49F5-834E-E92991EBBE4D}"/>
              </a:ext>
            </a:extLst>
          </p:cNvPr>
          <p:cNvSpPr/>
          <p:nvPr/>
        </p:nvSpPr>
        <p:spPr>
          <a:xfrm>
            <a:off x="4830421" y="3236709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1456-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80AEF6-892C-442A-B275-CA549F5599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603" y="4083038"/>
            <a:ext cx="2729753" cy="272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67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B7F7F63-362B-405D-A220-DB3DE152CA5C}"/>
              </a:ext>
            </a:extLst>
          </p:cNvPr>
          <p:cNvSpPr/>
          <p:nvPr/>
        </p:nvSpPr>
        <p:spPr>
          <a:xfrm>
            <a:off x="155287" y="32286"/>
            <a:ext cx="10761278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Блокнот на спіралі пластикова обкладинка, А5, 80 </a:t>
            </a:r>
            <a:r>
              <a:rPr lang="uk-UA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арк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., клітинка,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C6D07D-700D-45C8-B4F4-9AE18B798402}"/>
              </a:ext>
            </a:extLst>
          </p:cNvPr>
          <p:cNvSpPr/>
          <p:nvPr/>
        </p:nvSpPr>
        <p:spPr>
          <a:xfrm>
            <a:off x="6266688" y="662149"/>
            <a:ext cx="5596128" cy="3813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 - А5.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Приємна на дотик пластикова обкладинка.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м'яка спіраль.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Містить кремові аркуші паперу щільністю 70г/м2.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 аркушів у клітинку.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Блокнот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на м'якій спіралі збоку підходить для щоденних нотаток, фіксації важливої ​​інформації, замальовок схем, графіків, ведення обліку і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т.д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- 106,00 грн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C0EFB77-4B9C-43F4-AB5F-0813DC7A03A0}"/>
              </a:ext>
            </a:extLst>
          </p:cNvPr>
          <p:cNvSpPr/>
          <p:nvPr/>
        </p:nvSpPr>
        <p:spPr>
          <a:xfrm>
            <a:off x="461897" y="3312459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8033-5-A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206506F-AEE0-4E35-8EF2-A758C352E9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87" y="674323"/>
            <a:ext cx="2628000" cy="262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EE40874-ADA2-4F06-BB38-4BAB04494BAD}"/>
              </a:ext>
            </a:extLst>
          </p:cNvPr>
          <p:cNvSpPr txBox="1"/>
          <p:nvPr/>
        </p:nvSpPr>
        <p:spPr>
          <a:xfrm>
            <a:off x="3137647" y="3312458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8033-6-A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B48450-97DE-4A66-BB97-2474B9F291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287" y="674323"/>
            <a:ext cx="2628000" cy="262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0CD468D-BFCA-46C4-8377-F60F8A64EB33}"/>
              </a:ext>
            </a:extLst>
          </p:cNvPr>
          <p:cNvSpPr txBox="1"/>
          <p:nvPr/>
        </p:nvSpPr>
        <p:spPr>
          <a:xfrm>
            <a:off x="452931" y="6429393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8033-7-A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C393AB5-6FA8-4AD4-B2E2-19536C0760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87" y="3738500"/>
            <a:ext cx="2664000" cy="2664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BC4D7DB-4F6C-4EA2-9EDB-CB151AC15E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287" y="3738500"/>
            <a:ext cx="2628000" cy="2628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8931CCD-86A5-4FE1-B42A-9A482590D1E2}"/>
              </a:ext>
            </a:extLst>
          </p:cNvPr>
          <p:cNvSpPr txBox="1"/>
          <p:nvPr/>
        </p:nvSpPr>
        <p:spPr>
          <a:xfrm>
            <a:off x="3128682" y="6448900"/>
            <a:ext cx="82586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8033-</a:t>
            </a:r>
            <a:r>
              <a:rPr lang="en-US" dirty="0"/>
              <a:t>8</a:t>
            </a:r>
            <a:r>
              <a:rPr lang="uk-UA" dirty="0"/>
              <a:t>-A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D35BF7C-8E84-4D2B-9851-7C0F22F99EC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811" y="4586752"/>
            <a:ext cx="2425058" cy="184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0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DBECEF5-312F-4BD0-8AA9-1E1014A22D1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28012A-DBA6-4D13-A348-9EBC8ECDC5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39609A-3370-4C86-B0C2-E5603983E153}"/>
              </a:ext>
            </a:extLst>
          </p:cNvPr>
          <p:cNvSpPr/>
          <p:nvPr/>
        </p:nvSpPr>
        <p:spPr>
          <a:xfrm>
            <a:off x="155287" y="14356"/>
            <a:ext cx="8388078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25х19см,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7CF251-C862-471B-9BCD-59416E109F4F}"/>
              </a:ext>
            </a:extLst>
          </p:cNvPr>
          <p:cNvSpPr/>
          <p:nvPr/>
        </p:nvSpPr>
        <p:spPr>
          <a:xfrm>
            <a:off x="5827774" y="1163676"/>
            <a:ext cx="5839969" cy="2401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Пакет пластиковий подарунковий 25х19 см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виконаний з міцного пластику і доповнений вишуканими ручками з ніжної напівпрозорої тасьми.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Стильний дизайн одночасно святковий і універсальний.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12/360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52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,00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323BFA-876E-4638-B2C2-1DE8CC55A89E}"/>
              </a:ext>
            </a:extLst>
          </p:cNvPr>
          <p:cNvSpPr txBox="1"/>
          <p:nvPr/>
        </p:nvSpPr>
        <p:spPr>
          <a:xfrm>
            <a:off x="452541" y="332303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8503-41-A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4D2F22-62F5-44F1-BD19-EF2AB431F6F6}"/>
              </a:ext>
            </a:extLst>
          </p:cNvPr>
          <p:cNvSpPr txBox="1"/>
          <p:nvPr/>
        </p:nvSpPr>
        <p:spPr>
          <a:xfrm>
            <a:off x="2770094" y="332303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8503-42-A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40FB261-20F6-476B-B52C-881D6A76A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096" y="695031"/>
            <a:ext cx="2628000" cy="262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7B9BE0D-0E99-4831-9E0A-7BCAF4F62C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55" y="695031"/>
            <a:ext cx="2628000" cy="262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A9FDEE9-314D-4232-8F4E-548DD6017015}"/>
              </a:ext>
            </a:extLst>
          </p:cNvPr>
          <p:cNvSpPr txBox="1"/>
          <p:nvPr/>
        </p:nvSpPr>
        <p:spPr>
          <a:xfrm>
            <a:off x="452541" y="6422945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8503-43-A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C2DB37-44DB-4D81-952F-3E022B2A01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73" y="3770008"/>
            <a:ext cx="2628000" cy="262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E10F1DA-4749-4873-AA51-1201724BFFE5}"/>
              </a:ext>
            </a:extLst>
          </p:cNvPr>
          <p:cNvSpPr txBox="1"/>
          <p:nvPr/>
        </p:nvSpPr>
        <p:spPr>
          <a:xfrm>
            <a:off x="2770093" y="640662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8503-44-A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4E31EC8-BE33-4647-9AA1-18D8DC9560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571" y="3770008"/>
            <a:ext cx="26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8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1FB60D6-689B-4F1A-994A-E98EE688BBE5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4E4C0A-F16A-4D75-A5D7-D8FA36E256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5D4B19-C849-46E1-B53C-7C0B03DAABB4}"/>
              </a:ext>
            </a:extLst>
          </p:cNvPr>
          <p:cNvSpPr/>
          <p:nvPr/>
        </p:nvSpPr>
        <p:spPr>
          <a:xfrm>
            <a:off x="183700" y="45209"/>
            <a:ext cx="8395523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пластиковий подарунковий 32х27см,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3255842-31CD-4435-B687-C03EA4F3C45B}"/>
              </a:ext>
            </a:extLst>
          </p:cNvPr>
          <p:cNvSpPr/>
          <p:nvPr/>
        </p:nvSpPr>
        <p:spPr>
          <a:xfrm>
            <a:off x="6196744" y="1297788"/>
            <a:ext cx="5839969" cy="2401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Пакет пластиковий подарунковий 32х27 см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виконаний з міцного пластику і доповнений вишуканими ручками з ніжної напівпрозорої тасьми.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Стильний дизайн одночасно святковий і універсальний.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12/120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76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,00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B97AE07-328A-445D-B37C-D8FCBB4A01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5" y="582541"/>
            <a:ext cx="2772000" cy="2772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854E4F8-71E2-4333-AFDB-20AFE0288673}"/>
              </a:ext>
            </a:extLst>
          </p:cNvPr>
          <p:cNvSpPr txBox="1"/>
          <p:nvPr/>
        </p:nvSpPr>
        <p:spPr>
          <a:xfrm>
            <a:off x="672353" y="335099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8504-41-A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E27DC84-8C17-4F0E-A46A-35667F112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269" y="598697"/>
            <a:ext cx="2772000" cy="2772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EFA3447-6D6E-43F1-869D-86FA06FE0F3B}"/>
              </a:ext>
            </a:extLst>
          </p:cNvPr>
          <p:cNvSpPr txBox="1"/>
          <p:nvPr/>
        </p:nvSpPr>
        <p:spPr>
          <a:xfrm>
            <a:off x="3155578" y="335995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8504-42-A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5D9F5B-D68B-4E3A-A4C0-CEC1791C5713}"/>
              </a:ext>
            </a:extLst>
          </p:cNvPr>
          <p:cNvSpPr txBox="1"/>
          <p:nvPr/>
        </p:nvSpPr>
        <p:spPr>
          <a:xfrm>
            <a:off x="555813" y="645645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8504-43-A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1CC8F87-35D8-41CF-9CB0-B611EE1F95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2227"/>
            <a:ext cx="2772000" cy="2772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0D1A670-BB5A-4315-B348-8D012C80CD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320" y="3682227"/>
            <a:ext cx="2772000" cy="2772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A7F4651-C51E-4512-BC91-8712625DE63A}"/>
              </a:ext>
            </a:extLst>
          </p:cNvPr>
          <p:cNvSpPr txBox="1"/>
          <p:nvPr/>
        </p:nvSpPr>
        <p:spPr>
          <a:xfrm>
            <a:off x="3164543" y="645645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8504-44-A</a:t>
            </a:r>
          </a:p>
        </p:txBody>
      </p:sp>
    </p:spTree>
    <p:extLst>
      <p:ext uri="{BB962C8B-B14F-4D97-AF65-F5344CB8AC3E}">
        <p14:creationId xmlns:p14="http://schemas.microsoft.com/office/powerpoint/2010/main" val="553963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BF0328A-A5FA-4D97-821D-EC430989E6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0953" y="3598982"/>
            <a:ext cx="2880000" cy="288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107003C-51CB-4D72-B5DD-FA6BB2D167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01" y="3656448"/>
            <a:ext cx="2880000" cy="2880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4BD8345-E880-4038-AD40-259EF4DCBFBF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548B55-C6A1-4A3D-A3D4-08EE9BDF22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D459BA2-BA3F-4818-9AD2-DF06E7C7AF28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кнопці А4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364B2B-F41E-4483-A60B-BB87A10F8FDA}"/>
              </a:ext>
            </a:extLst>
          </p:cNvPr>
          <p:cNvSpPr/>
          <p:nvPr/>
        </p:nvSpPr>
        <p:spPr>
          <a:xfrm>
            <a:off x="7498804" y="947808"/>
            <a:ext cx="4509495" cy="2481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кнопці A4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Symphony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виконана з міцного матового пластику.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Закривається на кнопку і надійно зберігає документи від забруднень і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заминань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Щільність: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- 30,00 грн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BC56CD-8059-4EC8-A480-C4DBF2104A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01" y="589707"/>
            <a:ext cx="2880000" cy="288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7FC8F3E-4403-43AC-AFE3-F03B52D001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0953" y="619558"/>
            <a:ext cx="2880000" cy="288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F19FF1-4911-4422-86C3-5A866800D17C}"/>
              </a:ext>
            </a:extLst>
          </p:cNvPr>
          <p:cNvSpPr txBox="1"/>
          <p:nvPr/>
        </p:nvSpPr>
        <p:spPr>
          <a:xfrm>
            <a:off x="146369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1495-44-A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44D2C-011B-4D43-810C-EC0CF9A8E882}"/>
              </a:ext>
            </a:extLst>
          </p:cNvPr>
          <p:cNvSpPr txBox="1"/>
          <p:nvPr/>
        </p:nvSpPr>
        <p:spPr>
          <a:xfrm>
            <a:off x="3850953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1495-45-A</a:t>
            </a:r>
            <a:endParaRPr lang="uk-U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302E9B-0310-4E53-9412-ED76DCB98EA2}"/>
              </a:ext>
            </a:extLst>
          </p:cNvPr>
          <p:cNvSpPr txBox="1"/>
          <p:nvPr/>
        </p:nvSpPr>
        <p:spPr>
          <a:xfrm>
            <a:off x="183701" y="619704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1495-46-A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FDC7DF-D8AC-4BCE-BA0B-E259E4CF8894}"/>
              </a:ext>
            </a:extLst>
          </p:cNvPr>
          <p:cNvSpPr txBox="1"/>
          <p:nvPr/>
        </p:nvSpPr>
        <p:spPr>
          <a:xfrm>
            <a:off x="3825848" y="619704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1495-46-A</a:t>
            </a:r>
          </a:p>
        </p:txBody>
      </p:sp>
    </p:spTree>
    <p:extLst>
      <p:ext uri="{BB962C8B-B14F-4D97-AF65-F5344CB8AC3E}">
        <p14:creationId xmlns:p14="http://schemas.microsoft.com/office/powerpoint/2010/main" val="785905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513FF2F-9A4E-4C87-AF4B-FC574B4AC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220" y="3907263"/>
            <a:ext cx="2520000" cy="252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ED944A8-48C6-43F5-A0D7-E6E04E7ECC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01" y="3907263"/>
            <a:ext cx="2520000" cy="252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1E7F96B-F0C0-491A-AE2F-AE979684CA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220" y="747549"/>
            <a:ext cx="2520000" cy="2520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4BD8345-E880-4038-AD40-259EF4DCBFBF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548B55-C6A1-4A3D-A3D4-08EE9BDF22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D459BA2-BA3F-4818-9AD2-DF06E7C7AF28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кнопці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A5+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364B2B-F41E-4483-A60B-BB87A10F8FDA}"/>
              </a:ext>
            </a:extLst>
          </p:cNvPr>
          <p:cNvSpPr/>
          <p:nvPr/>
        </p:nvSpPr>
        <p:spPr>
          <a:xfrm>
            <a:off x="7498804" y="947808"/>
            <a:ext cx="4509495" cy="2481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кнопці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A5+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Symphony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виконана з міцного матового пластику.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Закривається на кнопку і надійно зберігає документи від забруднень і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заминань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Щільність: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- 25,00 грн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B82DCD-2BCA-424A-91BF-08C8BFF451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01" y="747549"/>
            <a:ext cx="2520000" cy="252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F19FF1-4911-4422-86C3-5A866800D17C}"/>
              </a:ext>
            </a:extLst>
          </p:cNvPr>
          <p:cNvSpPr txBox="1"/>
          <p:nvPr/>
        </p:nvSpPr>
        <p:spPr>
          <a:xfrm>
            <a:off x="146369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1496-44-A</a:t>
            </a:r>
            <a:endParaRPr lang="uk-U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44D2C-011B-4D43-810C-EC0CF9A8E882}"/>
              </a:ext>
            </a:extLst>
          </p:cNvPr>
          <p:cNvSpPr txBox="1"/>
          <p:nvPr/>
        </p:nvSpPr>
        <p:spPr>
          <a:xfrm>
            <a:off x="3850953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1496-45-A</a:t>
            </a:r>
            <a:endParaRPr lang="uk-U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302E9B-0310-4E53-9412-ED76DCB98EA2}"/>
              </a:ext>
            </a:extLst>
          </p:cNvPr>
          <p:cNvSpPr txBox="1"/>
          <p:nvPr/>
        </p:nvSpPr>
        <p:spPr>
          <a:xfrm>
            <a:off x="183701" y="619704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1496-46-A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FDC7DF-D8AC-4BCE-BA0B-E259E4CF8894}"/>
              </a:ext>
            </a:extLst>
          </p:cNvPr>
          <p:cNvSpPr txBox="1"/>
          <p:nvPr/>
        </p:nvSpPr>
        <p:spPr>
          <a:xfrm>
            <a:off x="3825848" y="619704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1496-46-A</a:t>
            </a:r>
          </a:p>
        </p:txBody>
      </p:sp>
    </p:spTree>
    <p:extLst>
      <p:ext uri="{BB962C8B-B14F-4D97-AF65-F5344CB8AC3E}">
        <p14:creationId xmlns:p14="http://schemas.microsoft.com/office/powerpoint/2010/main" val="199417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68D3BC0-8D68-401F-A955-6968C0B82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501" y="3682467"/>
            <a:ext cx="2880000" cy="288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27BFED4-A385-460D-B1D9-E7ECF543DE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64" y="3657241"/>
            <a:ext cx="2880000" cy="288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45499FF-B677-4057-A789-3054E9DB8D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501" y="607637"/>
            <a:ext cx="2880000" cy="288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44E2C7-C2D7-4195-9695-7861527ADE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64" y="607637"/>
            <a:ext cx="2880000" cy="2880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FAD36A3-018A-438C-8393-F0BEB85B17FD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35EE58-0496-4023-806B-85637E597C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6EA9B8-4587-496B-8E22-58D72A41B995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B986FF-6EA0-4E4E-81C0-5CBA3373325A}"/>
              </a:ext>
            </a:extLst>
          </p:cNvPr>
          <p:cNvSpPr/>
          <p:nvPr/>
        </p:nvSpPr>
        <p:spPr>
          <a:xfrm>
            <a:off x="305234" y="326369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4C598E3-D05C-4EBF-9A55-B06F61E233A8}"/>
              </a:ext>
            </a:extLst>
          </p:cNvPr>
          <p:cNvSpPr/>
          <p:nvPr/>
        </p:nvSpPr>
        <p:spPr>
          <a:xfrm>
            <a:off x="305234" y="640861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40E6CCA-FE70-42DA-8020-ED543F3F4CE4}"/>
              </a:ext>
            </a:extLst>
          </p:cNvPr>
          <p:cNvSpPr/>
          <p:nvPr/>
        </p:nvSpPr>
        <p:spPr>
          <a:xfrm>
            <a:off x="4137438" y="326369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947BF20-05A8-4B39-B89E-D2305B7609E2}"/>
              </a:ext>
            </a:extLst>
          </p:cNvPr>
          <p:cNvSpPr/>
          <p:nvPr/>
        </p:nvSpPr>
        <p:spPr>
          <a:xfrm>
            <a:off x="3919696" y="640861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54999F-77E4-47C5-BDE4-591F61B12CA2}"/>
              </a:ext>
            </a:extLst>
          </p:cNvPr>
          <p:cNvSpPr/>
          <p:nvPr/>
        </p:nvSpPr>
        <p:spPr>
          <a:xfrm>
            <a:off x="7512424" y="743697"/>
            <a:ext cx="4651371" cy="3172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блискавці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zip-lock,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А4+,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—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Практична застібка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фіксує документи всередині папки, оберігаючи від мимовільного випадання.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Завдяки високій щільності пластику (180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), папери захищені від забруднень і вологи.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12/240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- 53,80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38D44E0-71A7-475B-B06F-455F9CAD7E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1639" y="4382592"/>
            <a:ext cx="2026022" cy="202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66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64BE46F-4D95-4654-BC24-8F0D57D804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366" y="3925191"/>
            <a:ext cx="2520000" cy="252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A561C2C-2533-4D4B-B3E6-241973C0FA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34" y="3925191"/>
            <a:ext cx="2520000" cy="252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AFDFD30-61D9-471A-9AE9-9C3E841410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366" y="777406"/>
            <a:ext cx="2520000" cy="252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22A70B-6A6C-472C-AB2B-91723367E9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34" y="777406"/>
            <a:ext cx="2520000" cy="2520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FAD36A3-018A-438C-8393-F0BEB85B17FD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35EE58-0496-4023-806B-85637E597C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6EA9B8-4587-496B-8E22-58D72A41B995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5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54999F-77E4-47C5-BDE4-591F61B12CA2}"/>
              </a:ext>
            </a:extLst>
          </p:cNvPr>
          <p:cNvSpPr/>
          <p:nvPr/>
        </p:nvSpPr>
        <p:spPr>
          <a:xfrm>
            <a:off x="7046262" y="1078670"/>
            <a:ext cx="5035230" cy="2942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блискавці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zip-lock,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А5+,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—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Практична застібка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фіксує документи всередині папки, оберігаючи від мимовільного випадання.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Завдяки високій щільності пластику (180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), папери захищені від забруднень і вологи.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12/240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- 45,00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3DAE7D-7D00-4785-9D5D-996B95135DB9}"/>
              </a:ext>
            </a:extLst>
          </p:cNvPr>
          <p:cNvSpPr/>
          <p:nvPr/>
        </p:nvSpPr>
        <p:spPr>
          <a:xfrm>
            <a:off x="374904" y="324826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3C37FCC-5FCD-41E5-A0C2-D279A272DE40}"/>
              </a:ext>
            </a:extLst>
          </p:cNvPr>
          <p:cNvSpPr/>
          <p:nvPr/>
        </p:nvSpPr>
        <p:spPr>
          <a:xfrm>
            <a:off x="3935645" y="324826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42E5AF1-DE52-45E1-8424-539376A6A737}"/>
              </a:ext>
            </a:extLst>
          </p:cNvPr>
          <p:cNvSpPr/>
          <p:nvPr/>
        </p:nvSpPr>
        <p:spPr>
          <a:xfrm>
            <a:off x="374904" y="6355065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72F9D34-B294-44EF-81D6-4E425508E9CE}"/>
              </a:ext>
            </a:extLst>
          </p:cNvPr>
          <p:cNvSpPr/>
          <p:nvPr/>
        </p:nvSpPr>
        <p:spPr>
          <a:xfrm>
            <a:off x="3923453" y="6355066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679F918-DF05-46E5-A4C5-4B69C24AB6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9220" y="4428340"/>
            <a:ext cx="1900309" cy="190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338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3D24A-51AC-4266-B6A7-0375C45B2452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гумках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Flower Symphony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5B065C-4052-4314-8E48-D1BD33AC6254}"/>
              </a:ext>
            </a:extLst>
          </p:cNvPr>
          <p:cNvSpPr/>
          <p:nvPr/>
        </p:nvSpPr>
        <p:spPr>
          <a:xfrm>
            <a:off x="401535" y="338422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FBA1ABE-9E7C-4B70-A69B-F40530F16334}"/>
              </a:ext>
            </a:extLst>
          </p:cNvPr>
          <p:cNvSpPr/>
          <p:nvPr/>
        </p:nvSpPr>
        <p:spPr>
          <a:xfrm>
            <a:off x="3039413" y="339604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8E6AF24-6D2A-4377-A908-CFFD10551C24}"/>
              </a:ext>
            </a:extLst>
          </p:cNvPr>
          <p:cNvSpPr/>
          <p:nvPr/>
        </p:nvSpPr>
        <p:spPr>
          <a:xfrm>
            <a:off x="382720" y="643747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E4D8DF0-73EA-4641-B21C-EA160D5AFB48}"/>
              </a:ext>
            </a:extLst>
          </p:cNvPr>
          <p:cNvSpPr/>
          <p:nvPr/>
        </p:nvSpPr>
        <p:spPr>
          <a:xfrm>
            <a:off x="3015749" y="644643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56568F-C97F-442C-9028-AEA12F365611}"/>
              </a:ext>
            </a:extLst>
          </p:cNvPr>
          <p:cNvSpPr/>
          <p:nvPr/>
        </p:nvSpPr>
        <p:spPr>
          <a:xfrm>
            <a:off x="5629529" y="823195"/>
            <a:ext cx="6482072" cy="3862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гумках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A4+ Flower Symphony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виконана з міцного матового пластику.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Щільність 400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Корінець і бічні клапани папки можуть розширюватися і звужуватися при необхідності на кілька рівнів (від 4 мм до 35 мм), адаптуючи папку під товщину вмісту і роблячи її місткою.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гумка тримає папку щільно закритою.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Папки 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Symphony -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це поєднання естетичної складової, якості та функціоналу.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12/180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53B0B0-B170-4CFB-9884-C9B894D2EE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806" y="739730"/>
            <a:ext cx="2628000" cy="262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005017-1017-4611-8969-71901A84CA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832" y="739730"/>
            <a:ext cx="2628000" cy="2628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1840899-0094-4C97-890A-8F943A8FCB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611" y="3818437"/>
            <a:ext cx="2628000" cy="2628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8922991-80F7-48EA-8F9C-0CF5B314F3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4249" y="3818437"/>
            <a:ext cx="26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10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10860</TotalTime>
  <Words>888</Words>
  <Application>Microsoft Office PowerPoint</Application>
  <PresentationFormat>Широкоэкранный</PresentationFormat>
  <Paragraphs>152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2253</cp:revision>
  <cp:lastPrinted>2024-09-02T11:27:54Z</cp:lastPrinted>
  <dcterms:created xsi:type="dcterms:W3CDTF">2019-03-13T13:21:03Z</dcterms:created>
  <dcterms:modified xsi:type="dcterms:W3CDTF">2025-07-10T06:48:20Z</dcterms:modified>
</cp:coreProperties>
</file>