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"/>
  </p:notesMasterIdLst>
  <p:handoutMasterIdLst>
    <p:handoutMasterId r:id="rId5"/>
  </p:handoutMasterIdLst>
  <p:sldIdLst>
    <p:sldId id="822" r:id="rId2"/>
    <p:sldId id="832" r:id="rId3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9DF8D"/>
    <a:srgbClr val="F7BF3E"/>
    <a:srgbClr val="73043F"/>
    <a:srgbClr val="AC0A4F"/>
    <a:srgbClr val="990000"/>
    <a:srgbClr val="FF0000"/>
    <a:srgbClr val="FFFFFF"/>
    <a:srgbClr val="00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89" autoAdjust="0"/>
    <p:restoredTop sz="95238" autoAdjust="0"/>
  </p:normalViewPr>
  <p:slideViewPr>
    <p:cSldViewPr snapToGrid="0">
      <p:cViewPr varScale="1">
        <p:scale>
          <a:sx n="107" d="100"/>
          <a:sy n="107" d="100"/>
        </p:scale>
        <p:origin x="11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11.06.2025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11.06.2025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CB74AA-0677-4E7E-A6E8-F89A675A218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743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CB74AA-0677-4E7E-A6E8-F89A675A218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2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440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312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183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929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186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394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11.06.2025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944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11.06.2025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255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11.06.2025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77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411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11.06.2025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873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11.06.2025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073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75C76532-4DBB-4420-A7F2-73C0CAB87E63}"/>
              </a:ext>
            </a:extLst>
          </p:cNvPr>
          <p:cNvCxnSpPr>
            <a:cxnSpLocks/>
          </p:cNvCxnSpPr>
          <p:nvPr/>
        </p:nvCxnSpPr>
        <p:spPr>
          <a:xfrm>
            <a:off x="89647" y="529351"/>
            <a:ext cx="11961062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7F835D-135D-45A4-B4FA-78CC2228CC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2939" y="90294"/>
            <a:ext cx="1120148" cy="3335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53FB6A5-876B-438C-BDEE-233FC6C74294}"/>
              </a:ext>
            </a:extLst>
          </p:cNvPr>
          <p:cNvSpPr txBox="1"/>
          <p:nvPr/>
        </p:nvSpPr>
        <p:spPr>
          <a:xfrm>
            <a:off x="143434" y="54434"/>
            <a:ext cx="6553201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500"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sz="1800" dirty="0"/>
              <a:t>Спрей для </a:t>
            </a:r>
            <a:r>
              <a:rPr lang="ru-RU" sz="1800" dirty="0" err="1"/>
              <a:t>очищення</a:t>
            </a:r>
            <a:r>
              <a:rPr lang="ru-RU" sz="1800" dirty="0"/>
              <a:t> </a:t>
            </a:r>
            <a:r>
              <a:rPr lang="ru-RU" sz="1800" dirty="0" err="1"/>
              <a:t>сухостираємих</a:t>
            </a:r>
            <a:r>
              <a:rPr lang="ru-RU" sz="1800" dirty="0"/>
              <a:t> </a:t>
            </a:r>
            <a:r>
              <a:rPr lang="ru-RU" sz="1800" dirty="0" err="1"/>
              <a:t>дошок</a:t>
            </a:r>
            <a:r>
              <a:rPr lang="ru-RU" sz="1800" dirty="0"/>
              <a:t>, 250 мл</a:t>
            </a:r>
            <a:endParaRPr lang="uk-UA" sz="18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EC2233C-0E41-48A9-9775-1EEB7D92398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727" r="33433"/>
          <a:stretch/>
        </p:blipFill>
        <p:spPr>
          <a:xfrm>
            <a:off x="448236" y="1245392"/>
            <a:ext cx="1434352" cy="450476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E6377DD-15FB-4FB4-89F4-EDA11658EC2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1042" y="1245392"/>
            <a:ext cx="4404206" cy="440420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13574AE-311C-4AA5-BCEC-6B002CBC3F17}"/>
              </a:ext>
            </a:extLst>
          </p:cNvPr>
          <p:cNvSpPr txBox="1"/>
          <p:nvPr/>
        </p:nvSpPr>
        <p:spPr>
          <a:xfrm>
            <a:off x="7108284" y="1128854"/>
            <a:ext cx="4914803" cy="379674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171446" indent="-171446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 err="1"/>
              <a:t>Спрей</a:t>
            </a:r>
            <a:r>
              <a:rPr lang="uk-UA" dirty="0"/>
              <a:t> із помповим розпилювачем завдяки оптимальному поєднанню активних компонентів ефективно та дбайливо очищає поверхню </a:t>
            </a:r>
            <a:r>
              <a:rPr lang="uk-UA" dirty="0" err="1"/>
              <a:t>сухостираємих</a:t>
            </a:r>
            <a:r>
              <a:rPr lang="uk-UA" dirty="0"/>
              <a:t> дошок.</a:t>
            </a:r>
            <a:endParaRPr lang="en-US" dirty="0"/>
          </a:p>
          <a:p>
            <a:r>
              <a:rPr lang="uk-UA" dirty="0"/>
              <a:t>Зручний у використанні: наноситься на поверхню кількома натисканнями на розпилювач із відстані 15–20 см.</a:t>
            </a:r>
            <a:endParaRPr lang="en-US" dirty="0"/>
          </a:p>
          <a:p>
            <a:r>
              <a:rPr lang="uk-UA" dirty="0"/>
              <a:t>Об’єм</a:t>
            </a:r>
            <a:r>
              <a:rPr lang="en-US" dirty="0"/>
              <a:t> - 250 </a:t>
            </a:r>
            <a:r>
              <a:rPr lang="uk-UA" dirty="0"/>
              <a:t>мл.</a:t>
            </a:r>
            <a:endParaRPr lang="en-US" dirty="0"/>
          </a:p>
          <a:p>
            <a:r>
              <a:rPr lang="en-US" dirty="0" err="1"/>
              <a:t>Відповідає</a:t>
            </a:r>
            <a:r>
              <a:rPr lang="en-US" dirty="0"/>
              <a:t> </a:t>
            </a:r>
            <a:r>
              <a:rPr lang="en-US" dirty="0" err="1"/>
              <a:t>вимогам</a:t>
            </a:r>
            <a:r>
              <a:rPr lang="en-US" dirty="0"/>
              <a:t> </a:t>
            </a:r>
            <a:r>
              <a:rPr lang="en-US" dirty="0" err="1"/>
              <a:t>міжнародних</a:t>
            </a:r>
            <a:r>
              <a:rPr lang="en-US" dirty="0"/>
              <a:t> </a:t>
            </a:r>
            <a:r>
              <a:rPr lang="en-US" dirty="0" err="1"/>
              <a:t>стандартів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uk-UA" dirty="0"/>
          </a:p>
          <a:p>
            <a:r>
              <a:rPr lang="uk-UA" dirty="0"/>
              <a:t>Артикул</a:t>
            </a:r>
            <a:r>
              <a:rPr lang="en-US" dirty="0"/>
              <a:t>: D5305</a:t>
            </a:r>
            <a:endParaRPr lang="uk-UA" dirty="0"/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Мін відвантаження - 1 шт.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Упаковка – 1/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20</a:t>
            </a:r>
            <a:endParaRPr lang="uk-UA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РРЦ  -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140,10</a:t>
            </a: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грн. 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F892D6D2-D3F0-4CFD-9E41-534872479E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0386" y="160628"/>
            <a:ext cx="1732626" cy="292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996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75C76532-4DBB-4420-A7F2-73C0CAB87E63}"/>
              </a:ext>
            </a:extLst>
          </p:cNvPr>
          <p:cNvCxnSpPr>
            <a:cxnSpLocks/>
          </p:cNvCxnSpPr>
          <p:nvPr/>
        </p:nvCxnSpPr>
        <p:spPr>
          <a:xfrm>
            <a:off x="89647" y="529351"/>
            <a:ext cx="11961062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7F835D-135D-45A4-B4FA-78CC2228CC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2939" y="90294"/>
            <a:ext cx="1120148" cy="3335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53FB6A5-876B-438C-BDEE-233FC6C74294}"/>
              </a:ext>
            </a:extLst>
          </p:cNvPr>
          <p:cNvSpPr txBox="1"/>
          <p:nvPr/>
        </p:nvSpPr>
        <p:spPr>
          <a:xfrm>
            <a:off x="149961" y="47868"/>
            <a:ext cx="4607859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500"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sz="1800" dirty="0"/>
              <a:t>Спрей для </a:t>
            </a:r>
            <a:r>
              <a:rPr lang="ru-RU" sz="1800" dirty="0" err="1"/>
              <a:t>очищення</a:t>
            </a:r>
            <a:r>
              <a:rPr lang="ru-RU" sz="1800" dirty="0"/>
              <a:t> </a:t>
            </a:r>
            <a:r>
              <a:rPr lang="ru-RU" sz="1800" dirty="0" err="1"/>
              <a:t>екранів</a:t>
            </a:r>
            <a:r>
              <a:rPr lang="ru-RU" sz="1800" dirty="0"/>
              <a:t>, 250 мл</a:t>
            </a:r>
            <a:endParaRPr lang="uk-UA" sz="18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3574AE-311C-4AA5-BCEC-6B002CBC3F17}"/>
              </a:ext>
            </a:extLst>
          </p:cNvPr>
          <p:cNvSpPr txBox="1"/>
          <p:nvPr/>
        </p:nvSpPr>
        <p:spPr>
          <a:xfrm>
            <a:off x="6614536" y="1292975"/>
            <a:ext cx="5418244" cy="476624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171446" indent="-171446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 err="1"/>
              <a:t>Спрей</a:t>
            </a:r>
            <a:r>
              <a:rPr lang="uk-UA" dirty="0"/>
              <a:t> із помповим розпилювачем завдяки оптимальному поєднанню активних компонентів ефективно та дбайливо очищає поверхню екранів ноутбуків, моніторів, телевізорів, смартфонів, планшетів тощо. </a:t>
            </a:r>
          </a:p>
          <a:p>
            <a:r>
              <a:rPr lang="uk-UA" dirty="0"/>
              <a:t>Відповідає вимогам міжнародних стандартів.</a:t>
            </a:r>
            <a:br>
              <a:rPr lang="uk-UA" dirty="0"/>
            </a:br>
            <a:r>
              <a:rPr lang="uk-UA" dirty="0"/>
              <a:t>Не містить спирту, а його склад не пошкоджує </a:t>
            </a:r>
            <a:r>
              <a:rPr lang="uk-UA" dirty="0" err="1"/>
              <a:t>антиблікове</a:t>
            </a:r>
            <a:r>
              <a:rPr lang="uk-UA" dirty="0"/>
              <a:t> покриття екранів.</a:t>
            </a:r>
          </a:p>
          <a:p>
            <a:r>
              <a:rPr lang="uk-UA" dirty="0"/>
              <a:t>Зручний у використанні: наноситься на поверхню кількома натисканнями на розпилювач із відстані 15–20 см.</a:t>
            </a:r>
          </a:p>
          <a:p>
            <a:r>
              <a:rPr lang="uk-UA" dirty="0"/>
              <a:t>Рекомендується протирати екран у холодному (вимкненому) стані — це запобігає утворенню розводів.</a:t>
            </a:r>
          </a:p>
          <a:p>
            <a:r>
              <a:rPr lang="uk-UA" dirty="0"/>
              <a:t>Об’єм</a:t>
            </a:r>
            <a:r>
              <a:rPr lang="en-US" dirty="0"/>
              <a:t> - 250 </a:t>
            </a:r>
            <a:r>
              <a:rPr lang="uk-UA" dirty="0"/>
              <a:t>мл.</a:t>
            </a:r>
            <a:endParaRPr lang="en-US" dirty="0"/>
          </a:p>
          <a:p>
            <a:endParaRPr lang="uk-UA" dirty="0"/>
          </a:p>
          <a:p>
            <a:r>
              <a:rPr lang="uk-UA" dirty="0"/>
              <a:t>Артикул</a:t>
            </a:r>
            <a:r>
              <a:rPr lang="en-US" dirty="0"/>
              <a:t>: D5304</a:t>
            </a:r>
            <a:endParaRPr lang="uk-UA" dirty="0"/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Мін відвантаження - 1 шт.</a:t>
            </a: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Упаковка – 1/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20</a:t>
            </a:r>
            <a:endParaRPr lang="uk-UA" sz="1200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pPr marL="171446" indent="-171446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РРЦ  - 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140,10</a:t>
            </a:r>
            <a:r>
              <a:rPr lang="uk-UA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rPr>
              <a:t> грн. 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F892D6D2-D3F0-4CFD-9E41-534872479E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9491" y="160628"/>
            <a:ext cx="1732626" cy="29267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21E1D51-5F85-4495-A2B5-72036634E59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5780" r="35240"/>
          <a:stretch/>
        </p:blipFill>
        <p:spPr>
          <a:xfrm>
            <a:off x="313766" y="1432356"/>
            <a:ext cx="1270120" cy="438264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EB2064E-668E-4886-BBAC-3FCF4797B3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070" y="1432354"/>
            <a:ext cx="4379905" cy="4379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3695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7939</TotalTime>
  <Words>177</Words>
  <Application>Microsoft Office PowerPoint</Application>
  <PresentationFormat>Широкоэкранный</PresentationFormat>
  <Paragraphs>24</Paragraphs>
  <Slides>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Zdor</cp:lastModifiedBy>
  <cp:revision>1833</cp:revision>
  <cp:lastPrinted>2020-08-04T08:57:03Z</cp:lastPrinted>
  <dcterms:created xsi:type="dcterms:W3CDTF">2019-03-13T13:21:03Z</dcterms:created>
  <dcterms:modified xsi:type="dcterms:W3CDTF">2025-06-11T06:49:48Z</dcterms:modified>
</cp:coreProperties>
</file>