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811" r:id="rId2"/>
    <p:sldId id="814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8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200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348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019FBE0-73B8-4A80-87E9-63F0B339E51B}"/>
              </a:ext>
            </a:extLst>
          </p:cNvPr>
          <p:cNvSpPr/>
          <p:nvPr/>
        </p:nvSpPr>
        <p:spPr>
          <a:xfrm>
            <a:off x="183701" y="63305"/>
            <a:ext cx="645401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механічний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Ergo-Grip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4D2442F-0905-4645-8D56-0575DA3F8E8A}"/>
              </a:ext>
            </a:extLst>
          </p:cNvPr>
          <p:cNvSpPr/>
          <p:nvPr/>
        </p:nvSpPr>
        <p:spPr>
          <a:xfrm>
            <a:off x="7780710" y="875042"/>
            <a:ext cx="4039727" cy="3929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Ергономічний гумовий грип.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Кольоровий пластиковий корпус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uk-UA" sz="1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Асортимент кольорів корпусу.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Твердість: НВ.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Вбудована гумка.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Діаметр стержня: 0,5 мм.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Арт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 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AMP9025-A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- 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шт. </a:t>
            </a:r>
            <a:endParaRPr lang="ru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12/144/1152</a:t>
            </a:r>
            <a:endParaRPr lang="uk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- 36,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0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0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грн.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C97A976-7CCE-4E7F-A40E-CC708CE404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563" y="875042"/>
            <a:ext cx="5517173" cy="551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85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019FBE0-73B8-4A80-87E9-63F0B339E51B}"/>
              </a:ext>
            </a:extLst>
          </p:cNvPr>
          <p:cNvSpPr/>
          <p:nvPr/>
        </p:nvSpPr>
        <p:spPr>
          <a:xfrm>
            <a:off x="183701" y="63305"/>
            <a:ext cx="645401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Олівець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ru-RU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механічний</a:t>
            </a:r>
            <a:r>
              <a:rPr lang="ru-RU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Style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331199-CF85-4DCF-9B49-898E9CA8D7D2}"/>
              </a:ext>
            </a:extLst>
          </p:cNvPr>
          <p:cNvSpPr/>
          <p:nvPr/>
        </p:nvSpPr>
        <p:spPr>
          <a:xfrm>
            <a:off x="7780710" y="875042"/>
            <a:ext cx="4039727" cy="3929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Ергономічна область захоплення.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Кольоровий пластиковий корпус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uk-UA" sz="1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Асортимент кольорів корпусу.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Твердість: НВ.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Вбудована гумка.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Діаметр стержня: 0,5 мм.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Арт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:  AMP9027-A</a:t>
            </a:r>
            <a:endParaRPr lang="uk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- 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шт. </a:t>
            </a:r>
            <a:endParaRPr lang="ru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12/144/1152</a:t>
            </a:r>
            <a:endParaRPr lang="uk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24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,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0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0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грн.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8B0AF5-46FF-45CA-9291-B35092E710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0936" y="875042"/>
            <a:ext cx="5733288" cy="573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853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8072</TotalTime>
  <Words>97</Words>
  <Application>Microsoft Office PowerPoint</Application>
  <PresentationFormat>Широкоэкранный</PresentationFormat>
  <Paragraphs>28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1805</cp:revision>
  <cp:lastPrinted>2020-08-04T08:57:03Z</cp:lastPrinted>
  <dcterms:created xsi:type="dcterms:W3CDTF">2019-03-13T13:21:03Z</dcterms:created>
  <dcterms:modified xsi:type="dcterms:W3CDTF">2024-07-11T07:22:20Z</dcterms:modified>
</cp:coreProperties>
</file>