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handoutMasterIdLst>
    <p:handoutMasterId r:id="rId10"/>
  </p:handoutMasterIdLst>
  <p:sldIdLst>
    <p:sldId id="931" r:id="rId2"/>
    <p:sldId id="909" r:id="rId3"/>
    <p:sldId id="926" r:id="rId4"/>
    <p:sldId id="925" r:id="rId5"/>
    <p:sldId id="927" r:id="rId6"/>
    <p:sldId id="928" r:id="rId7"/>
    <p:sldId id="929" r:id="rId8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00"/>
    <a:srgbClr val="F9DF8D"/>
    <a:srgbClr val="F7BF3E"/>
    <a:srgbClr val="73043F"/>
    <a:srgbClr val="AC0A4F"/>
    <a:srgbClr val="990000"/>
    <a:srgbClr val="FF0000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Лімітовані серії графітових олівців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D0C036-3AEC-4ABB-9A4D-47AB48F203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836" r="35752"/>
          <a:stretch/>
        </p:blipFill>
        <p:spPr>
          <a:xfrm>
            <a:off x="389103" y="1011275"/>
            <a:ext cx="1482354" cy="50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600D01-8AE6-43AB-89AB-73C87E577633}"/>
              </a:ext>
            </a:extLst>
          </p:cNvPr>
          <p:cNvSpPr txBox="1"/>
          <p:nvPr/>
        </p:nvSpPr>
        <p:spPr>
          <a:xfrm>
            <a:off x="435646" y="6225421"/>
            <a:ext cx="14823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sz="1400" dirty="0"/>
              <a:t>Black Leaves</a:t>
            </a:r>
            <a:endParaRPr lang="uk-UA" sz="14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E2C49C1-BFE3-4084-B309-DBFE3C0743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21" r="35229"/>
          <a:stretch/>
        </p:blipFill>
        <p:spPr>
          <a:xfrm>
            <a:off x="2359794" y="1011275"/>
            <a:ext cx="1469177" cy="50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E40CDF-CCF1-4C90-8CA6-45D5114A74A0}"/>
              </a:ext>
            </a:extLst>
          </p:cNvPr>
          <p:cNvSpPr txBox="1"/>
          <p:nvPr/>
        </p:nvSpPr>
        <p:spPr>
          <a:xfrm>
            <a:off x="2707342" y="6225421"/>
            <a:ext cx="9412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Deco</a:t>
            </a:r>
            <a:endParaRPr lang="uk-UA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202A33E-DEE2-4104-AFE7-5F30C0F8AE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836" r="35230"/>
          <a:stretch/>
        </p:blipFill>
        <p:spPr>
          <a:xfrm>
            <a:off x="4317308" y="1011275"/>
            <a:ext cx="1508706" cy="504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007F36-97EC-424B-B348-E4599179C348}"/>
              </a:ext>
            </a:extLst>
          </p:cNvPr>
          <p:cNvSpPr txBox="1"/>
          <p:nvPr/>
        </p:nvSpPr>
        <p:spPr>
          <a:xfrm>
            <a:off x="4670165" y="6225421"/>
            <a:ext cx="10578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err="1"/>
              <a:t>Butterly</a:t>
            </a:r>
            <a:endParaRPr lang="uk-UA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27816DC-3355-4818-926C-C6F53782CB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29" r="34220"/>
          <a:stretch/>
        </p:blipFill>
        <p:spPr>
          <a:xfrm>
            <a:off x="6314351" y="1011275"/>
            <a:ext cx="1539766" cy="5040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CC0F8B0-E65A-4F26-A0EB-76898D500856}"/>
              </a:ext>
            </a:extLst>
          </p:cNvPr>
          <p:cNvSpPr txBox="1"/>
          <p:nvPr/>
        </p:nvSpPr>
        <p:spPr>
          <a:xfrm>
            <a:off x="6499999" y="6225421"/>
            <a:ext cx="13541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Evening Light</a:t>
            </a:r>
            <a:endParaRPr lang="uk-UA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2B5D3D4-F5D1-4D90-A264-285B0A9FF53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229" r="35621"/>
          <a:stretch/>
        </p:blipFill>
        <p:spPr>
          <a:xfrm>
            <a:off x="8342454" y="1011275"/>
            <a:ext cx="1469177" cy="504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614F518-91F1-475F-93A4-948AC5459B04}"/>
              </a:ext>
            </a:extLst>
          </p:cNvPr>
          <p:cNvSpPr txBox="1"/>
          <p:nvPr/>
        </p:nvSpPr>
        <p:spPr>
          <a:xfrm>
            <a:off x="8579363" y="6225421"/>
            <a:ext cx="13541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Floral Black</a:t>
            </a:r>
            <a:endParaRPr lang="uk-UA" dirty="0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7B7012-F6FE-4EBE-B3A8-D160DFED4B8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5490" r="35491"/>
          <a:stretch/>
        </p:blipFill>
        <p:spPr>
          <a:xfrm>
            <a:off x="10299970" y="1011275"/>
            <a:ext cx="1462587" cy="504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9A88355-A205-4E93-B5E2-425E59232AD3}"/>
              </a:ext>
            </a:extLst>
          </p:cNvPr>
          <p:cNvSpPr txBox="1"/>
          <p:nvPr/>
        </p:nvSpPr>
        <p:spPr>
          <a:xfrm>
            <a:off x="10356310" y="6225421"/>
            <a:ext cx="18393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Summer </a:t>
            </a:r>
            <a:r>
              <a:rPr lang="en-US" dirty="0" err="1"/>
              <a:t>Butterly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18996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75D36E-C119-4FEE-956E-43AE9276F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31" y="902763"/>
            <a:ext cx="5400000" cy="5400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графітний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Axent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 9009, HB, 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туба,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Black Leaves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764CBC-38B3-4E90-BF89-93C99ACB1859}"/>
              </a:ext>
            </a:extLst>
          </p:cNvPr>
          <p:cNvSpPr/>
          <p:nvPr/>
        </p:nvSpPr>
        <p:spPr>
          <a:xfrm>
            <a:off x="1527157" y="6247880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9009/36-19-A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759F86-0490-4C76-A70A-1F2B5D97EFA7}"/>
              </a:ext>
            </a:extLst>
          </p:cNvPr>
          <p:cNvSpPr/>
          <p:nvPr/>
        </p:nvSpPr>
        <p:spPr>
          <a:xfrm>
            <a:off x="8278368" y="947586"/>
            <a:ext cx="3913632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Олівець графітний з гумкою.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Твердість: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HB.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Корпус із якісної чорної деревини.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Покриття: лак.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Круглий.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L: 189 mm, D: 7 mm.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Відвантаження: тубус 36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36/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432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- 9,9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0</a:t>
            </a: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грн</a:t>
            </a:r>
          </a:p>
          <a:p>
            <a:pPr>
              <a:lnSpc>
                <a:spcPct val="150000"/>
              </a:lnSpc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57B14D2-703E-42B5-A586-8490001700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36" r="35752"/>
          <a:stretch/>
        </p:blipFill>
        <p:spPr>
          <a:xfrm>
            <a:off x="6096000" y="892812"/>
            <a:ext cx="1588236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05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8EE4EF-192B-4BF0-AB85-337F65277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86" y="928649"/>
            <a:ext cx="5400000" cy="5400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графітний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Axent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 9009, HB, 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туба,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Deco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759F86-0490-4C76-A70A-1F2B5D97EFA7}"/>
              </a:ext>
            </a:extLst>
          </p:cNvPr>
          <p:cNvSpPr/>
          <p:nvPr/>
        </p:nvSpPr>
        <p:spPr>
          <a:xfrm>
            <a:off x="8278368" y="947586"/>
            <a:ext cx="3913632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Олівець графітний з гумкою.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Твердість: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HB.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Корпус із якісної чорної деревини.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Покриття: лак.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Круглий.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L: 189 mm, D: 7 mm.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Відвантаження: тубус 36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36/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432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- 9,90 грн</a:t>
            </a:r>
          </a:p>
          <a:p>
            <a:pPr>
              <a:lnSpc>
                <a:spcPct val="150000"/>
              </a:lnSpc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764CBC-38B3-4E90-BF89-93C99ACB1859}"/>
              </a:ext>
            </a:extLst>
          </p:cNvPr>
          <p:cNvSpPr/>
          <p:nvPr/>
        </p:nvSpPr>
        <p:spPr>
          <a:xfrm>
            <a:off x="1778169" y="6051650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9009/36-16-A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7C10275-BD48-4AB2-9593-DA616B7B6F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21" r="35229"/>
          <a:stretch/>
        </p:blipFill>
        <p:spPr>
          <a:xfrm>
            <a:off x="6020780" y="790149"/>
            <a:ext cx="157411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25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графітний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Axent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 9009, HB, 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туба,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Butterly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759F86-0490-4C76-A70A-1F2B5D97EFA7}"/>
              </a:ext>
            </a:extLst>
          </p:cNvPr>
          <p:cNvSpPr/>
          <p:nvPr/>
        </p:nvSpPr>
        <p:spPr>
          <a:xfrm>
            <a:off x="8278368" y="947586"/>
            <a:ext cx="3913632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Олівець графітний з гумкою.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Твердість: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HB.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Корпус із якісної деревини.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Покриття: лак.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Круглий.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L: 189 mm, D: 7 mm.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Відвантаження: тубус 36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36/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432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- 8,20 грн</a:t>
            </a:r>
          </a:p>
          <a:p>
            <a:pPr>
              <a:lnSpc>
                <a:spcPct val="150000"/>
              </a:lnSpc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4489D5C-1785-4FC6-BA49-1484C074C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01" y="947586"/>
            <a:ext cx="5400000" cy="5400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0F0D941-32BF-4FD4-8366-EF782B76DB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836" r="35230"/>
          <a:stretch/>
        </p:blipFill>
        <p:spPr>
          <a:xfrm>
            <a:off x="5979462" y="924806"/>
            <a:ext cx="1616471" cy="5400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764CBC-38B3-4E90-BF89-93C99ACB1859}"/>
              </a:ext>
            </a:extLst>
          </p:cNvPr>
          <p:cNvSpPr/>
          <p:nvPr/>
        </p:nvSpPr>
        <p:spPr>
          <a:xfrm>
            <a:off x="1778169" y="6051650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9009/36-15-A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842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7F98A2-D294-4661-90E9-D4E8474E7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7586"/>
            <a:ext cx="5400000" cy="5400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графітний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Axent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 9009, HB, 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туба,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Evening Light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759F86-0490-4C76-A70A-1F2B5D97EFA7}"/>
              </a:ext>
            </a:extLst>
          </p:cNvPr>
          <p:cNvSpPr/>
          <p:nvPr/>
        </p:nvSpPr>
        <p:spPr>
          <a:xfrm>
            <a:off x="8278368" y="947586"/>
            <a:ext cx="3913632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Олівець графітний з гумкою.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Твердість: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HB.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Корпус із якісної деревини.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Покриття: лак.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Круглий.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L: 189 mm, D: 7 mm.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Відвантаження: тубус 36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36/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432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- 8,20 грн</a:t>
            </a:r>
          </a:p>
          <a:p>
            <a:pPr>
              <a:lnSpc>
                <a:spcPct val="150000"/>
              </a:lnSpc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764CBC-38B3-4E90-BF89-93C99ACB1859}"/>
              </a:ext>
            </a:extLst>
          </p:cNvPr>
          <p:cNvSpPr/>
          <p:nvPr/>
        </p:nvSpPr>
        <p:spPr>
          <a:xfrm>
            <a:off x="1778169" y="6051650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9009/36-17-A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68A15C-5D04-49AE-AC7C-75FDD635A1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229" r="34220"/>
          <a:stretch/>
        </p:blipFill>
        <p:spPr>
          <a:xfrm>
            <a:off x="6096000" y="919380"/>
            <a:ext cx="16497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45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D633814-0E61-4EA2-ABAD-36F7C46D6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955"/>
            <a:ext cx="5400000" cy="5400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графітний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Axent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 9009, HB, 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туба,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Floral Black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759F86-0490-4C76-A70A-1F2B5D97EFA7}"/>
              </a:ext>
            </a:extLst>
          </p:cNvPr>
          <p:cNvSpPr/>
          <p:nvPr/>
        </p:nvSpPr>
        <p:spPr>
          <a:xfrm>
            <a:off x="8278368" y="947586"/>
            <a:ext cx="3913632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Олівець графітний з гумкою.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Твердість: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HB.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Корпус із якісної деревини.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Покриття: лак.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Круглий.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L: 189 mm, D: 7 mm.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Відвантаження: тубус 36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36/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432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- 8,20 грн</a:t>
            </a:r>
          </a:p>
          <a:p>
            <a:pPr>
              <a:lnSpc>
                <a:spcPct val="150000"/>
              </a:lnSpc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764CBC-38B3-4E90-BF89-93C99ACB1859}"/>
              </a:ext>
            </a:extLst>
          </p:cNvPr>
          <p:cNvSpPr/>
          <p:nvPr/>
        </p:nvSpPr>
        <p:spPr>
          <a:xfrm>
            <a:off x="1778169" y="6051650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9009/36-14-A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BD5D5B-36D4-43CA-B0AB-BB55C62916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229" r="35621"/>
          <a:stretch/>
        </p:blipFill>
        <p:spPr>
          <a:xfrm>
            <a:off x="6069105" y="928649"/>
            <a:ext cx="157411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90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4B6E0F-6121-416F-AB29-8E9A81875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49"/>
            <a:ext cx="5400000" cy="5400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58534DE-8868-4CF2-8596-7377D3655993}"/>
              </a:ext>
            </a:extLst>
          </p:cNvPr>
          <p:cNvSpPr/>
          <p:nvPr/>
        </p:nvSpPr>
        <p:spPr>
          <a:xfrm>
            <a:off x="155286" y="14356"/>
            <a:ext cx="7403753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графітний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Axent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 9009, HB, 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туба,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Summer </a:t>
            </a:r>
            <a:r>
              <a:rPr lang="en-US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Butterly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0B4D8405-A036-4FB3-AE76-2BF6FFB1B25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BE2E35-FF3F-4F7A-8267-AD0BFF3C4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D759F86-0490-4C76-A70A-1F2B5D97EFA7}"/>
              </a:ext>
            </a:extLst>
          </p:cNvPr>
          <p:cNvSpPr/>
          <p:nvPr/>
        </p:nvSpPr>
        <p:spPr>
          <a:xfrm>
            <a:off x="8278368" y="947586"/>
            <a:ext cx="3913632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Олівець графітний з гумкою.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Твердість: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HB.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Корпус із якісної деревини.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Покриття: лак.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Круглий.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L: 189 mm, D: 7 mm.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Відвантаження: тубус 36 шт.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36/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432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- 8,20 грн</a:t>
            </a:r>
          </a:p>
          <a:p>
            <a:pPr>
              <a:lnSpc>
                <a:spcPct val="150000"/>
              </a:lnSpc>
            </a:pP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764CBC-38B3-4E90-BF89-93C99ACB1859}"/>
              </a:ext>
            </a:extLst>
          </p:cNvPr>
          <p:cNvSpPr/>
          <p:nvPr/>
        </p:nvSpPr>
        <p:spPr>
          <a:xfrm>
            <a:off x="1778169" y="6051650"/>
            <a:ext cx="1148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9009/36-1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8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-A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443E72-C2DF-462D-B639-A6C570B1A8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490" r="35491"/>
          <a:stretch/>
        </p:blipFill>
        <p:spPr>
          <a:xfrm>
            <a:off x="6026403" y="947586"/>
            <a:ext cx="1567058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91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11023</TotalTime>
  <Words>353</Words>
  <Application>Microsoft Office PowerPoint</Application>
  <PresentationFormat>Широкоэкранный</PresentationFormat>
  <Paragraphs>79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2274</cp:revision>
  <cp:lastPrinted>2024-09-02T11:27:54Z</cp:lastPrinted>
  <dcterms:created xsi:type="dcterms:W3CDTF">2019-03-13T13:21:03Z</dcterms:created>
  <dcterms:modified xsi:type="dcterms:W3CDTF">2025-05-13T11:10:30Z</dcterms:modified>
</cp:coreProperties>
</file>