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831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8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12.09.2024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62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Лінійка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-трафарет "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Офіцерська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", 20 см,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прозора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56C6B27-A1E9-4F00-9055-04F596CA05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17837" r="29889" b="1630"/>
          <a:stretch/>
        </p:blipFill>
        <p:spPr>
          <a:xfrm rot="5400000">
            <a:off x="1956136" y="-1108146"/>
            <a:ext cx="3379364" cy="692423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DE565E-35F5-4B53-846A-4028BA6E22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46" r="24838"/>
          <a:stretch/>
        </p:blipFill>
        <p:spPr>
          <a:xfrm>
            <a:off x="5839968" y="4332479"/>
            <a:ext cx="1270958" cy="2374941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7EABADC-359C-49CC-BF65-AE53BA9C8F33}"/>
              </a:ext>
            </a:extLst>
          </p:cNvPr>
          <p:cNvSpPr/>
          <p:nvPr/>
        </p:nvSpPr>
        <p:spPr>
          <a:xfrm>
            <a:off x="7409527" y="628330"/>
            <a:ext cx="4782473" cy="4575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Розмір: 23,3 х 9,1 см.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Шкала вимірювання в міліметрах та сантиметрах (до 20 см).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70 трафаретів-символів, включно з цифрами.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Транспортир.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Матеріал: міцний пластик, стійкий до стирання та деформації.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Колір: прозорий.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Упаковка: індивідуальний блістер з картонним </a:t>
            </a:r>
            <a:r>
              <a:rPr lang="uk-UA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європідвісом</a:t>
            </a: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 </a:t>
            </a:r>
            <a:endParaRPr lang="ru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1/50/1000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- 25,80 грн.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1AAC835-1C6F-4483-AE50-85E15C68794A}"/>
              </a:ext>
            </a:extLst>
          </p:cNvPr>
          <p:cNvSpPr/>
          <p:nvPr/>
        </p:nvSpPr>
        <p:spPr>
          <a:xfrm>
            <a:off x="183700" y="4178591"/>
            <a:ext cx="15937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Артикул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7801-A</a:t>
            </a:r>
          </a:p>
        </p:txBody>
      </p:sp>
    </p:spTree>
    <p:extLst>
      <p:ext uri="{BB962C8B-B14F-4D97-AF65-F5344CB8AC3E}">
        <p14:creationId xmlns:p14="http://schemas.microsoft.com/office/powerpoint/2010/main" val="2743112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9217</TotalTime>
  <Words>75</Words>
  <Application>Microsoft Office PowerPoint</Application>
  <PresentationFormat>Широкоэкранный</PresentationFormat>
  <Paragraphs>13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1981</cp:revision>
  <cp:lastPrinted>2024-09-02T11:27:54Z</cp:lastPrinted>
  <dcterms:created xsi:type="dcterms:W3CDTF">2019-03-13T13:21:03Z</dcterms:created>
  <dcterms:modified xsi:type="dcterms:W3CDTF">2024-09-12T13:30:10Z</dcterms:modified>
</cp:coreProperties>
</file>