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handoutMasterIdLst>
    <p:handoutMasterId r:id="rId24"/>
  </p:handoutMasterIdLst>
  <p:sldIdLst>
    <p:sldId id="779" r:id="rId2"/>
    <p:sldId id="819" r:id="rId3"/>
    <p:sldId id="820" r:id="rId4"/>
    <p:sldId id="821" r:id="rId5"/>
    <p:sldId id="822" r:id="rId6"/>
    <p:sldId id="823" r:id="rId7"/>
    <p:sldId id="824" r:id="rId8"/>
    <p:sldId id="825" r:id="rId9"/>
    <p:sldId id="826" r:id="rId10"/>
    <p:sldId id="827" r:id="rId11"/>
    <p:sldId id="828" r:id="rId12"/>
    <p:sldId id="829" r:id="rId13"/>
    <p:sldId id="830" r:id="rId14"/>
    <p:sldId id="831" r:id="rId15"/>
    <p:sldId id="832" r:id="rId16"/>
    <p:sldId id="812" r:id="rId17"/>
    <p:sldId id="814" r:id="rId18"/>
    <p:sldId id="815" r:id="rId19"/>
    <p:sldId id="816" r:id="rId20"/>
    <p:sldId id="817" r:id="rId21"/>
    <p:sldId id="818" r:id="rId22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21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591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50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20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51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085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70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24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8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75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2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95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78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5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21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6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64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01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8616-48-5-A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Вишиванка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1D6172-89E6-4337-8997-0EFFFE06FC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26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8201-02-8-A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 синя, Герб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2823AB-653E-4AFA-A386-242D8FDE76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33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8201-02-9-A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 синя, Вишиванка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9B54C9-478A-4021-9414-10DEDB7AE0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099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8201-01-5-A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 чорна, Герб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DCE58C-1D97-4E4E-8D48-4B8059A66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89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8201-01-6-A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 чорна, Воля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026C20-4799-4DD0-A0C5-12CEA81F9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94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8201-01-7-A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 чорна, Вишиванка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35A63C-3FC5-4E5F-A217-BD919F06F8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2142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57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8201-01-8-A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 чорна,  Ї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2ED5DD-1413-4265-9BA3-C33B38A0E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526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9" y="105565"/>
            <a:ext cx="7001436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бордова, Герб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208A8CD-EAA1-44C9-86C0-25B9C81828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0" r="11115"/>
          <a:stretch/>
        </p:blipFill>
        <p:spPr>
          <a:xfrm>
            <a:off x="528917" y="919985"/>
            <a:ext cx="3773734" cy="504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59985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8202-05-5-A</a:t>
            </a:r>
          </a:p>
        </p:txBody>
      </p:sp>
    </p:spTree>
    <p:extLst>
      <p:ext uri="{BB962C8B-B14F-4D97-AF65-F5344CB8AC3E}">
        <p14:creationId xmlns:p14="http://schemas.microsoft.com/office/powerpoint/2010/main" val="307467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бордова, Вишиванка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59985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8202-05-5-A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1584EA-81D9-483C-8432-9D0FED385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9" r="13529"/>
          <a:stretch/>
        </p:blipFill>
        <p:spPr>
          <a:xfrm>
            <a:off x="527651" y="892775"/>
            <a:ext cx="3682824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93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синя, Герб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59985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8202-02-5-A</a:t>
            </a:r>
            <a:endParaRPr lang="uk-UA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6B47AD-1A22-4A4B-B34C-39F46F60A9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63" r="10709"/>
          <a:stretch/>
        </p:blipFill>
        <p:spPr>
          <a:xfrm>
            <a:off x="510988" y="1087114"/>
            <a:ext cx="3836894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115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синя, Воля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33090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8202-02-6-A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FCD8E7-74DE-48C4-8666-F52DC6D4E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1254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01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8616-48-6-A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Воля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8B882A-8FA2-4B40-BD2D-C6D6D50402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65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54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чорна, Воля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33090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8202-01-5-A</a:t>
            </a:r>
            <a:endParaRPr lang="uk-UA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B4293C-93D2-470F-A28F-5D3DD2FA7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968962"/>
            <a:ext cx="4920076" cy="492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9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2BFCD3-60E9-4A90-A5CD-479856C2DB7A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 </a:t>
            </a:r>
            <a:r>
              <a:rPr lang="uk-UA" dirty="0" err="1"/>
              <a:t>Lux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 клітинка, чорна, Герб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40CB819-668D-4BDA-B103-F4FD9034E3B9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D7AB5B-FEF6-4684-8608-8EE6B30623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2F9D2D8-ECD4-4654-A3E6-0B491DD1AE5E}"/>
              </a:ext>
            </a:extLst>
          </p:cNvPr>
          <p:cNvSpPr txBox="1"/>
          <p:nvPr/>
        </p:nvSpPr>
        <p:spPr>
          <a:xfrm>
            <a:off x="5310044" y="892775"/>
            <a:ext cx="3593325" cy="365824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Книга </a:t>
            </a:r>
            <a:r>
              <a:rPr lang="ru-RU" dirty="0" err="1"/>
              <a:t>записна</a:t>
            </a:r>
            <a:r>
              <a:rPr lang="ru-RU" dirty="0"/>
              <a:t> Partner </a:t>
            </a:r>
            <a:r>
              <a:rPr lang="ru-RU" dirty="0" err="1"/>
              <a:t>Lux</a:t>
            </a:r>
            <a:r>
              <a:rPr lang="ru-RU" dirty="0"/>
              <a:t>, А5- </a:t>
            </a:r>
            <a:endParaRPr lang="uk-UA" dirty="0"/>
          </a:p>
          <a:p>
            <a:r>
              <a:rPr lang="uk-UA" b="0" dirty="0"/>
              <a:t>Розмір: 125х195 мм. </a:t>
            </a:r>
          </a:p>
          <a:p>
            <a:r>
              <a:rPr lang="uk-UA" b="0" dirty="0"/>
              <a:t>Формат: А5-. </a:t>
            </a:r>
          </a:p>
          <a:p>
            <a:r>
              <a:rPr lang="uk-UA" b="0" dirty="0"/>
              <a:t>Тверда обкладинка з </a:t>
            </a:r>
            <a:r>
              <a:rPr lang="uk-UA" b="0" dirty="0" err="1"/>
              <a:t>термо</a:t>
            </a:r>
            <a:r>
              <a:rPr lang="uk-UA" b="0" dirty="0"/>
              <a:t>-</a:t>
            </a:r>
            <a:r>
              <a:rPr lang="en-US" b="0" dirty="0"/>
              <a:t>PU. </a:t>
            </a:r>
          </a:p>
          <a:p>
            <a:r>
              <a:rPr lang="ru-RU" b="0" dirty="0" err="1"/>
              <a:t>Кремовий</a:t>
            </a:r>
            <a:r>
              <a:rPr lang="ru-RU" b="0" dirty="0"/>
              <a:t> </a:t>
            </a:r>
            <a:r>
              <a:rPr lang="ru-RU" b="0" dirty="0" err="1"/>
              <a:t>папір</a:t>
            </a:r>
            <a:r>
              <a:rPr lang="ru-RU" b="0" dirty="0"/>
              <a:t>, 80 г/м2. </a:t>
            </a:r>
          </a:p>
          <a:p>
            <a:r>
              <a:rPr lang="uk-UA" b="0" dirty="0"/>
              <a:t>96 аркушів у клітинку. </a:t>
            </a:r>
          </a:p>
          <a:p>
            <a:r>
              <a:rPr lang="uk-UA" b="0" dirty="0"/>
              <a:t>Закладка, петля для ручки. </a:t>
            </a:r>
          </a:p>
          <a:p>
            <a:r>
              <a:rPr lang="uk-UA" b="0" dirty="0"/>
              <a:t>Кишеня на форзаці. </a:t>
            </a:r>
          </a:p>
          <a:p>
            <a:r>
              <a:rPr lang="uk-UA" b="0" dirty="0"/>
              <a:t>Еластична тасьма.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b="0" dirty="0"/>
              <a:t>РРЦ  - 260,00 грн.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4004A-820F-4214-92A1-1D10BBC8BBAE}"/>
              </a:ext>
            </a:extLst>
          </p:cNvPr>
          <p:cNvSpPr txBox="1"/>
          <p:nvPr/>
        </p:nvSpPr>
        <p:spPr>
          <a:xfrm>
            <a:off x="5387788" y="5933090"/>
            <a:ext cx="1290918" cy="3342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8202-01-6-A</a:t>
            </a:r>
            <a:endParaRPr lang="uk-UA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693D62-724A-444B-9A5D-A723AE517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892775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58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8616-23-2-A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Вишиванка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B2780D3-52B6-4F4D-A8A8-BF8E6A62FA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33" y="985218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3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8616-23-4-A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Ї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7980DF-DF1D-4EAE-A52E-1F5C3857E1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15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8616-24-3-A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105565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Воля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8B084E-802A-4393-8828-75227E4B3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836928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1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8CEE67-F981-4826-A00B-E85DEC1B125B}"/>
              </a:ext>
            </a:extLst>
          </p:cNvPr>
          <p:cNvSpPr/>
          <p:nvPr/>
        </p:nvSpPr>
        <p:spPr>
          <a:xfrm>
            <a:off x="5687995" y="6025218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8616-24-5-A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1EF298-1F66-4256-A6A5-BF6F357D2E83}"/>
              </a:ext>
            </a:extLst>
          </p:cNvPr>
          <p:cNvSpPr/>
          <p:nvPr/>
        </p:nvSpPr>
        <p:spPr>
          <a:xfrm>
            <a:off x="5687995" y="801068"/>
            <a:ext cx="3143369" cy="4212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Soft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Skin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А5-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Гнучка обкладинка.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Фактура обкладинки нагадує натуральну шкіру.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Закладка, кишеня на форзаці.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 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сліпе.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1/18/36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- 298,00 грн.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3FF9CF-B0ED-4A89-B751-4183D483E8BC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en-US" dirty="0"/>
              <a:t>Partner Soft Skin,125*195, 96</a:t>
            </a:r>
            <a:r>
              <a:rPr lang="uk-UA" dirty="0"/>
              <a:t> </a:t>
            </a:r>
            <a:r>
              <a:rPr lang="uk-UA" dirty="0" err="1"/>
              <a:t>арк</a:t>
            </a:r>
            <a:r>
              <a:rPr lang="uk-UA" dirty="0"/>
              <a:t>., клітинка, Вишиванка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5AB583-3404-4100-B65E-0F30397B4B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3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8201-31-4-A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/>
              <a:t>Книга записна Partner, 125*195, 96 арк, клітинка, малахітовий, Герб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35DFB4-199E-4BBE-B664-E52F8079A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337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8201-31-5-A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 малахітовий, Воля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C24506-A618-4DC9-9D01-17631939F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1" y="95559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7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A390171-2900-499B-8768-9FDD52431DDF}"/>
              </a:ext>
            </a:extLst>
          </p:cNvPr>
          <p:cNvCxnSpPr>
            <a:cxnSpLocks/>
          </p:cNvCxnSpPr>
          <p:nvPr/>
        </p:nvCxnSpPr>
        <p:spPr>
          <a:xfrm>
            <a:off x="86709" y="529351"/>
            <a:ext cx="8928957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09BB80-CAD5-4594-A8A1-AD87A6ED0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221" y="105565"/>
            <a:ext cx="1120148" cy="33358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C9A3543-05E9-4009-9152-385BB62AC952}"/>
              </a:ext>
            </a:extLst>
          </p:cNvPr>
          <p:cNvSpPr/>
          <p:nvPr/>
        </p:nvSpPr>
        <p:spPr>
          <a:xfrm>
            <a:off x="5760000" y="6161519"/>
            <a:ext cx="1047082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8201-02-7-A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9DC12-EDFF-4318-A783-0FE842C5C35A}"/>
              </a:ext>
            </a:extLst>
          </p:cNvPr>
          <p:cNvSpPr/>
          <p:nvPr/>
        </p:nvSpPr>
        <p:spPr>
          <a:xfrm>
            <a:off x="5760000" y="850489"/>
            <a:ext cx="3006048" cy="393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Книга записна </a:t>
            </a:r>
            <a:r>
              <a:rPr lang="uk-UA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Partner</a:t>
            </a:r>
            <a:r>
              <a:rPr lang="uk-UA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A5-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Розмір: 125х195 мм.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А5-.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Тверда вінілова обкладинка.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Кремовий папір, 80 г/м2.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 аркушів (клітинка).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тасьма.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Кишеня на форзаці.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Закладка.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Петля для ручки.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Тиснення сріблом.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1/18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- 219,00 грн.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FB166-CC00-4F55-BD0D-BD030A0C8EDA}"/>
              </a:ext>
            </a:extLst>
          </p:cNvPr>
          <p:cNvSpPr txBox="1"/>
          <p:nvPr/>
        </p:nvSpPr>
        <p:spPr>
          <a:xfrm>
            <a:off x="86708" y="60740"/>
            <a:ext cx="868077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 записна </a:t>
            </a:r>
            <a:r>
              <a:rPr lang="uk-UA" dirty="0" err="1"/>
              <a:t>Partner</a:t>
            </a:r>
            <a:r>
              <a:rPr lang="uk-UA" dirty="0"/>
              <a:t>, 125*195, 96 </a:t>
            </a:r>
            <a:r>
              <a:rPr lang="uk-UA" dirty="0" err="1"/>
              <a:t>арк</a:t>
            </a:r>
            <a:r>
              <a:rPr lang="uk-UA" dirty="0"/>
              <a:t>, клітинка, синя, Воля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AA6C30E-BB82-4578-931C-7003914CE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" y="9090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2073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7777</TotalTime>
  <Words>1650</Words>
  <Application>Microsoft Office PowerPoint</Application>
  <PresentationFormat>Экран (4:3)</PresentationFormat>
  <Paragraphs>336</Paragraphs>
  <Slides>21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1776</cp:revision>
  <cp:lastPrinted>2020-08-04T08:57:03Z</cp:lastPrinted>
  <dcterms:created xsi:type="dcterms:W3CDTF">2019-03-13T13:21:03Z</dcterms:created>
  <dcterms:modified xsi:type="dcterms:W3CDTF">2024-12-13T07:38:11Z</dcterms:modified>
</cp:coreProperties>
</file>