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"/>
  </p:notesMasterIdLst>
  <p:handoutMasterIdLst>
    <p:handoutMasterId r:id="rId7"/>
  </p:handoutMasterIdLst>
  <p:sldIdLst>
    <p:sldId id="933" r:id="rId2"/>
    <p:sldId id="934" r:id="rId3"/>
    <p:sldId id="935" r:id="rId4"/>
    <p:sldId id="936" r:id="rId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14.01.2025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Пенали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D0D6CE-8C79-4041-8E97-D88F912C69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67"/>
          <a:stretch/>
        </p:blipFill>
        <p:spPr>
          <a:xfrm>
            <a:off x="8564610" y="860828"/>
            <a:ext cx="3240000" cy="27096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59B8CF-A20D-42DB-9008-850BA6CF1384}"/>
              </a:ext>
            </a:extLst>
          </p:cNvPr>
          <p:cNvSpPr txBox="1"/>
          <p:nvPr/>
        </p:nvSpPr>
        <p:spPr>
          <a:xfrm>
            <a:off x="8621912" y="3054473"/>
            <a:ext cx="1974351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sz="1200" dirty="0"/>
              <a:t>1453-3-A, </a:t>
            </a:r>
            <a:r>
              <a:rPr lang="en-US" sz="1200" dirty="0"/>
              <a:t>Charming</a:t>
            </a:r>
            <a:r>
              <a:rPr lang="uk-UA" sz="1200" dirty="0"/>
              <a:t>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98A6D04-C894-4EA0-B5ED-E371F7A902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367"/>
          <a:stretch/>
        </p:blipFill>
        <p:spPr>
          <a:xfrm>
            <a:off x="4485701" y="860828"/>
            <a:ext cx="3240000" cy="270969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E30A3C3-DBC0-4B3C-AE58-413637C1D4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367"/>
          <a:stretch/>
        </p:blipFill>
        <p:spPr>
          <a:xfrm>
            <a:off x="279844" y="860828"/>
            <a:ext cx="3240000" cy="27096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4D1AD5F-8854-441D-B9F3-33001F72E187}"/>
              </a:ext>
            </a:extLst>
          </p:cNvPr>
          <p:cNvSpPr txBox="1"/>
          <p:nvPr/>
        </p:nvSpPr>
        <p:spPr>
          <a:xfrm>
            <a:off x="279844" y="3054473"/>
            <a:ext cx="1798500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200" dirty="0"/>
              <a:t>1453-1-A, </a:t>
            </a:r>
            <a:r>
              <a:rPr lang="en-US" sz="1200" dirty="0"/>
              <a:t>Timeless</a:t>
            </a:r>
            <a:endParaRPr lang="uk-UA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C29F53-275F-4236-8D58-0C323CC2CC7C}"/>
              </a:ext>
            </a:extLst>
          </p:cNvPr>
          <p:cNvSpPr txBox="1"/>
          <p:nvPr/>
        </p:nvSpPr>
        <p:spPr>
          <a:xfrm>
            <a:off x="4648889" y="3054473"/>
            <a:ext cx="1974351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200" dirty="0"/>
              <a:t>1453-2-A, </a:t>
            </a:r>
            <a:r>
              <a:rPr lang="en-US" sz="1200" dirty="0"/>
              <a:t>Gorgeous</a:t>
            </a:r>
            <a:endParaRPr lang="uk-UA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F3333F-6BE5-4FC0-8C92-AC180A06AFBB}"/>
              </a:ext>
            </a:extLst>
          </p:cNvPr>
          <p:cNvSpPr txBox="1"/>
          <p:nvPr/>
        </p:nvSpPr>
        <p:spPr>
          <a:xfrm>
            <a:off x="279844" y="3840399"/>
            <a:ext cx="11329450" cy="14427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Пенал </a:t>
            </a:r>
            <a:r>
              <a:rPr lang="en-US" dirty="0" err="1"/>
              <a:t>Axent</a:t>
            </a:r>
            <a:r>
              <a:rPr lang="en-US" dirty="0"/>
              <a:t> Laura Ashley </a:t>
            </a:r>
            <a:r>
              <a:rPr lang="uk-UA" dirty="0"/>
              <a:t>виготовлений з міцних </a:t>
            </a:r>
            <a:r>
              <a:rPr lang="en-US" dirty="0"/>
              <a:t>PU-</a:t>
            </a:r>
            <a:r>
              <a:rPr lang="uk-UA" dirty="0"/>
              <a:t>матеріалів. Це практичний аксесуар, який можна використовувати як пенал для зберігання канцелярії або як стильну косметичку. Елегантний дизайн створений завдяки </a:t>
            </a:r>
            <a:r>
              <a:rPr lang="uk-UA" dirty="0" err="1"/>
              <a:t>колаборації</a:t>
            </a:r>
            <a:r>
              <a:rPr lang="uk-UA" dirty="0"/>
              <a:t>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та </a:t>
            </a:r>
            <a:r>
              <a:rPr lang="en-US" dirty="0"/>
              <a:t>Laura Ashley, </a:t>
            </a:r>
            <a:r>
              <a:rPr lang="uk-UA" dirty="0"/>
              <a:t>світового бренду товарів для інтер'єру та жіночого одягу. Пенал має одне просторе відділення на блискавці. Надійна фурнітура забезпечує легке і плавне відкривання виробу. Матеріал пеналу стійкий до зношування, тому довго зберігає естетичний зовнішній вигляд навіть при тривалому та активному використанні.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849E02E4-8735-46B9-8EF6-39470720D00D}"/>
              </a:ext>
            </a:extLst>
          </p:cNvPr>
          <p:cNvSpPr/>
          <p:nvPr/>
        </p:nvSpPr>
        <p:spPr>
          <a:xfrm>
            <a:off x="279844" y="5553044"/>
            <a:ext cx="4551187" cy="888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–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 </a:t>
            </a: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шт.</a:t>
            </a:r>
          </a:p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1/12/50</a:t>
            </a:r>
          </a:p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- 100 грн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02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Пенали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359EFCB-533E-41AC-9FB1-542DE3D05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228" y="1053846"/>
            <a:ext cx="5040000" cy="504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27520B-2295-47D3-A825-D36E5DDB52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601" y="1053846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13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Пенали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Olga 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Selyshcheva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7C63726-111D-40CF-B7C9-70643764F2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1" b="16993"/>
          <a:stretch/>
        </p:blipFill>
        <p:spPr bwMode="auto">
          <a:xfrm>
            <a:off x="364913" y="826804"/>
            <a:ext cx="3240000" cy="21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A76BFA6-27FA-4285-8E6F-6E7584C537E9}"/>
              </a:ext>
            </a:extLst>
          </p:cNvPr>
          <p:cNvSpPr txBox="1"/>
          <p:nvPr/>
        </p:nvSpPr>
        <p:spPr>
          <a:xfrm>
            <a:off x="503099" y="3126793"/>
            <a:ext cx="1465804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1454-2-А, </a:t>
            </a:r>
            <a:r>
              <a:rPr lang="en-US" dirty="0"/>
              <a:t>Secret</a:t>
            </a:r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D096D2-5080-4AD3-AA46-FD64C61E30CB}"/>
              </a:ext>
            </a:extLst>
          </p:cNvPr>
          <p:cNvSpPr txBox="1"/>
          <p:nvPr/>
        </p:nvSpPr>
        <p:spPr>
          <a:xfrm>
            <a:off x="4990895" y="3126793"/>
            <a:ext cx="1571270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1454-1-А, </a:t>
            </a:r>
            <a:r>
              <a:rPr lang="en-US" dirty="0"/>
              <a:t>Spring</a:t>
            </a:r>
            <a:endParaRPr lang="uk-UA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7757E85-273C-416C-B5A3-FC3928BB5A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7" b="17962"/>
          <a:stretch/>
        </p:blipFill>
        <p:spPr bwMode="auto">
          <a:xfrm>
            <a:off x="4476000" y="880617"/>
            <a:ext cx="3240000" cy="210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E9DDE99-89C9-4EE2-AB3E-84C6179D730E}"/>
              </a:ext>
            </a:extLst>
          </p:cNvPr>
          <p:cNvSpPr txBox="1"/>
          <p:nvPr/>
        </p:nvSpPr>
        <p:spPr>
          <a:xfrm>
            <a:off x="9410495" y="3126793"/>
            <a:ext cx="1676400" cy="334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1454-3-А, </a:t>
            </a:r>
            <a:r>
              <a:rPr lang="en-US" dirty="0"/>
              <a:t>Summer</a:t>
            </a:r>
            <a:endParaRPr lang="uk-UA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F1E2E5EA-0C76-41A6-8D2A-6407C16D0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1" b="16776"/>
          <a:stretch/>
        </p:blipFill>
        <p:spPr bwMode="auto">
          <a:xfrm>
            <a:off x="8587087" y="880617"/>
            <a:ext cx="3240000" cy="218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8B5C981-47EE-4948-B000-F1F2E135588F}"/>
              </a:ext>
            </a:extLst>
          </p:cNvPr>
          <p:cNvSpPr txBox="1"/>
          <p:nvPr/>
        </p:nvSpPr>
        <p:spPr>
          <a:xfrm>
            <a:off x="364913" y="3952875"/>
            <a:ext cx="11510740" cy="11652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50000"/>
              </a:lnSpc>
              <a:buFont typeface="Arial" panose="020B0604020202020204" pitchFamily="34" charset="0"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Пенал </a:t>
            </a:r>
            <a:r>
              <a:rPr lang="en-US" dirty="0" err="1"/>
              <a:t>Axent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en-US" dirty="0"/>
              <a:t> </a:t>
            </a:r>
            <a:r>
              <a:rPr lang="uk-UA" dirty="0"/>
              <a:t>виготовлений з міцних </a:t>
            </a:r>
            <a:r>
              <a:rPr lang="en-US" dirty="0"/>
              <a:t>PU-</a:t>
            </a:r>
            <a:r>
              <a:rPr lang="uk-UA" dirty="0"/>
              <a:t>матеріалів. Це практичний аксесуар, який можна використовувати як пенал для зберігання канцелярії або як стильну косметичку. Яскравий квітковий дизайн створений завдяки </a:t>
            </a:r>
            <a:r>
              <a:rPr lang="uk-UA" dirty="0" err="1"/>
              <a:t>колаборації</a:t>
            </a:r>
            <a:r>
              <a:rPr lang="uk-UA" dirty="0"/>
              <a:t>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та української художниці Ольги </a:t>
            </a:r>
            <a:r>
              <a:rPr lang="uk-UA" dirty="0" err="1"/>
              <a:t>Селищевої</a:t>
            </a:r>
            <a:r>
              <a:rPr lang="uk-UA" dirty="0"/>
              <a:t>. Пенал має одне просторе відділення на блискавці. Надійна фурнітура забезпечує легке і плавне відкривання виробу. Матеріал пеналу стійкий до зношування, тому довго зберігає естетичний зовнішній вигляд навіть при тривалому та активному використанні.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DC5180-616F-46A7-9CE0-72FBBD4E6257}"/>
              </a:ext>
            </a:extLst>
          </p:cNvPr>
          <p:cNvSpPr/>
          <p:nvPr/>
        </p:nvSpPr>
        <p:spPr>
          <a:xfrm>
            <a:off x="364913" y="5533255"/>
            <a:ext cx="4551187" cy="888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Мін відвантаження –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 </a:t>
            </a: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шт.</a:t>
            </a:r>
          </a:p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Упаковка – 1/12/50</a:t>
            </a:r>
          </a:p>
          <a:p>
            <a:pPr>
              <a:lnSpc>
                <a:spcPct val="150000"/>
              </a:lnSpc>
            </a:pPr>
            <a:r>
              <a:rPr lang="uk-UA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РРЦ  - 100 грн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26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9695849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Пенали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Olga </a:t>
            </a:r>
            <a:r>
              <a:rPr lang="en-US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Selyshcheva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3FEF1E0-8A75-49D4-BDC0-F2C48D851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39" y="1009024"/>
            <a:ext cx="504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E625391-9993-4912-A082-C7E89B66E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851" y="1009024"/>
            <a:ext cx="504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7275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11009</TotalTime>
  <Words>214</Words>
  <Application>Microsoft Office PowerPoint</Application>
  <PresentationFormat>Широкоэкранный</PresentationFormat>
  <Paragraphs>18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2264</cp:revision>
  <cp:lastPrinted>2024-12-09T09:26:16Z</cp:lastPrinted>
  <dcterms:created xsi:type="dcterms:W3CDTF">2019-03-13T13:21:03Z</dcterms:created>
  <dcterms:modified xsi:type="dcterms:W3CDTF">2025-01-14T13:04:58Z</dcterms:modified>
</cp:coreProperties>
</file>