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handoutMasterIdLst>
    <p:handoutMasterId r:id="rId15"/>
  </p:handoutMasterIdLst>
  <p:sldIdLst>
    <p:sldId id="822" r:id="rId2"/>
    <p:sldId id="823" r:id="rId3"/>
    <p:sldId id="824" r:id="rId4"/>
    <p:sldId id="825" r:id="rId5"/>
    <p:sldId id="827" r:id="rId6"/>
    <p:sldId id="820" r:id="rId7"/>
    <p:sldId id="821" r:id="rId8"/>
    <p:sldId id="826" r:id="rId9"/>
    <p:sldId id="828" r:id="rId10"/>
    <p:sldId id="829" r:id="rId11"/>
    <p:sldId id="830" r:id="rId12"/>
    <p:sldId id="831" r:id="rId13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9DF8D"/>
    <a:srgbClr val="F7BF3E"/>
    <a:srgbClr val="73043F"/>
    <a:srgbClr val="AC0A4F"/>
    <a:srgbClr val="990000"/>
    <a:srgbClr val="FF0000"/>
    <a:srgbClr val="FFFFFF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11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3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126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219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499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899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585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751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88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83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259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2564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317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440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12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183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92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86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394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44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255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77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411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873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073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-1" y="90294"/>
            <a:ext cx="8928847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карт. обкладинка, А5, 80 </a:t>
            </a:r>
            <a:r>
              <a:rPr lang="uk-UA" dirty="0" err="1"/>
              <a:t>арк</a:t>
            </a:r>
            <a:r>
              <a:rPr lang="uk-UA" dirty="0"/>
              <a:t>.,</a:t>
            </a:r>
            <a:r>
              <a:rPr lang="en-US" dirty="0"/>
              <a:t> </a:t>
            </a:r>
            <a:r>
              <a:rPr lang="uk-UA" dirty="0"/>
              <a:t>клітинка,</a:t>
            </a:r>
            <a:r>
              <a:rPr lang="en-US" dirty="0"/>
              <a:t> Olga </a:t>
            </a:r>
            <a:r>
              <a:rPr lang="en-US" dirty="0" err="1"/>
              <a:t>Selyshcheva</a:t>
            </a:r>
            <a:r>
              <a:rPr lang="uk-UA" dirty="0"/>
              <a:t>, </a:t>
            </a:r>
            <a:r>
              <a:rPr lang="uk-UA" dirty="0" err="1"/>
              <a:t>Blue</a:t>
            </a:r>
            <a:r>
              <a:rPr lang="uk-UA" dirty="0"/>
              <a:t> </a:t>
            </a:r>
            <a:r>
              <a:rPr lang="uk-UA" dirty="0" err="1"/>
              <a:t>garden</a:t>
            </a:r>
            <a:endParaRPr lang="uk-U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48955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uk-UA" dirty="0" err="1"/>
              <a:t>Axent</a:t>
            </a:r>
            <a:r>
              <a:rPr lang="uk-UA" dirty="0"/>
              <a:t> на м'якій спіралі збоку підходить для щоденних нотаток, фіксації важливої 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картонну обкладинку та фіксуючу резинку.</a:t>
            </a:r>
            <a:endParaRPr lang="en-US" dirty="0"/>
          </a:p>
          <a:p>
            <a:r>
              <a:rPr lang="uk-UA" dirty="0"/>
              <a:t>Містить білі аркуші паперу щільністю 70</a:t>
            </a:r>
            <a:r>
              <a:rPr lang="en-US" dirty="0"/>
              <a:t> </a:t>
            </a:r>
            <a:r>
              <a:rPr lang="uk-UA" dirty="0"/>
              <a:t>г/м2 у клітинку. </a:t>
            </a:r>
            <a:endParaRPr lang="en-US" dirty="0"/>
          </a:p>
          <a:p>
            <a:r>
              <a:rPr lang="uk-UA" dirty="0"/>
              <a:t>Формат - середній, А5. </a:t>
            </a:r>
            <a:endParaRPr lang="en-US" dirty="0"/>
          </a:p>
          <a:p>
            <a:r>
              <a:rPr lang="uk-UA" dirty="0"/>
              <a:t>Кількість аркушів - 80.</a:t>
            </a:r>
            <a:endParaRPr lang="en-US" dirty="0"/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126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522799" y="630250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00" dirty="0"/>
              <a:t>8471-4-A-OS</a:t>
            </a:r>
            <a:endParaRPr lang="uk-UA" sz="1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DD81BAB-E902-42DE-BC87-12CF332CEE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193" r="11946"/>
          <a:stretch/>
        </p:blipFill>
        <p:spPr>
          <a:xfrm>
            <a:off x="331694" y="928649"/>
            <a:ext cx="4096551" cy="540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3D28421-5FA6-4EE5-8EC5-E4F3CB4E16D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609" r="16318"/>
          <a:stretch/>
        </p:blipFill>
        <p:spPr>
          <a:xfrm>
            <a:off x="4849906" y="848955"/>
            <a:ext cx="1783978" cy="270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6AB4EF1-2281-4413-B368-4203C9C9568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498" b="12471"/>
          <a:stretch/>
        </p:blipFill>
        <p:spPr>
          <a:xfrm>
            <a:off x="7288845" y="4078361"/>
            <a:ext cx="3168000" cy="225028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C995A80-6E9E-43F9-95A7-12CEFA5BBA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3755" y="4060649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996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-1" y="90294"/>
            <a:ext cx="8417859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пластикова обкладинка, А5, 80 аркушів, клітинка,</a:t>
            </a:r>
            <a:r>
              <a:rPr lang="ru-RU" dirty="0"/>
              <a:t> </a:t>
            </a:r>
            <a:r>
              <a:rPr lang="ru-RU" dirty="0" err="1"/>
              <a:t>бузковий</a:t>
            </a:r>
            <a:endParaRPr lang="uk-U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75850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en-US" dirty="0" err="1"/>
              <a:t>Axent</a:t>
            </a:r>
            <a:r>
              <a:rPr lang="en-US" dirty="0"/>
              <a:t> </a:t>
            </a:r>
            <a:r>
              <a:rPr lang="uk-UA" dirty="0"/>
              <a:t>на м'якій спіралі збоку підходить для щоденних нотаток, фіксації важливої ​​інформації,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пластикову обкладинку. </a:t>
            </a:r>
          </a:p>
          <a:p>
            <a:r>
              <a:rPr lang="uk-UA" dirty="0"/>
              <a:t>Містить білі аркуші паперу щільністю 70г/м2 у клітинку. Формат - середній, А5. </a:t>
            </a:r>
          </a:p>
          <a:p>
            <a:r>
              <a:rPr lang="uk-UA" dirty="0"/>
              <a:t>Кількість аркушів - 80.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- 112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1383411" y="632864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00" dirty="0"/>
              <a:t>8472-4-A</a:t>
            </a:r>
            <a:endParaRPr lang="uk-UA" sz="1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4F5CC9-5D93-4C62-8C5C-AFD68D345A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610" y="928649"/>
            <a:ext cx="5400000" cy="540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F9EF20-767B-4505-A106-4E162AA2AE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029" b="14166"/>
          <a:stretch/>
        </p:blipFill>
        <p:spPr>
          <a:xfrm>
            <a:off x="7204699" y="4060579"/>
            <a:ext cx="3115235" cy="226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95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-1" y="90294"/>
            <a:ext cx="8238565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пластикова обкладинка, А5, 80 аркушів, клітинка,</a:t>
            </a:r>
            <a:r>
              <a:rPr lang="ru-RU" dirty="0"/>
              <a:t> </a:t>
            </a:r>
            <a:r>
              <a:rPr lang="ru-RU" dirty="0" err="1"/>
              <a:t>зелений</a:t>
            </a:r>
            <a:endParaRPr lang="uk-U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75850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en-US" dirty="0" err="1"/>
              <a:t>Axent</a:t>
            </a:r>
            <a:r>
              <a:rPr lang="en-US" dirty="0"/>
              <a:t> </a:t>
            </a:r>
            <a:r>
              <a:rPr lang="uk-UA" dirty="0"/>
              <a:t>на м'якій спіралі збоку підходить для щоденних нотаток, фіксації важливої ​​інформації,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пластикову обкладинку. </a:t>
            </a:r>
          </a:p>
          <a:p>
            <a:r>
              <a:rPr lang="uk-UA" dirty="0"/>
              <a:t>Містить білі аркуші паперу щільністю 70г/м2 у клітинку. Формат - середній, А5. </a:t>
            </a:r>
          </a:p>
          <a:p>
            <a:r>
              <a:rPr lang="uk-UA" dirty="0"/>
              <a:t>Кількість аркушів - 80.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- 112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1383411" y="632864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00" dirty="0"/>
              <a:t>8472-1-A</a:t>
            </a:r>
            <a:endParaRPr lang="uk-UA" sz="1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634DCA-E601-4B65-9BC8-7452E0602D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434" y="928649"/>
            <a:ext cx="5400000" cy="540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CA2EA9A-02F9-4E4C-968E-BA748A8661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4699" y="3877280"/>
            <a:ext cx="2745232" cy="274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333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0" y="90294"/>
            <a:ext cx="8355106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пластикова обкладинка, А5, 80 аркушів, клітинка,</a:t>
            </a:r>
            <a:r>
              <a:rPr lang="ru-RU" dirty="0"/>
              <a:t> </a:t>
            </a:r>
            <a:r>
              <a:rPr lang="ru-RU" dirty="0" err="1"/>
              <a:t>пісочний</a:t>
            </a:r>
            <a:endParaRPr lang="uk-U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75850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en-US" dirty="0" err="1"/>
              <a:t>Axent</a:t>
            </a:r>
            <a:r>
              <a:rPr lang="en-US" dirty="0"/>
              <a:t> </a:t>
            </a:r>
            <a:r>
              <a:rPr lang="uk-UA" dirty="0"/>
              <a:t>на м'якій спіралі збоку підходить для щоденних нотаток, фіксації важливої ​​інформації,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пластикову обкладинку. </a:t>
            </a:r>
          </a:p>
          <a:p>
            <a:r>
              <a:rPr lang="uk-UA" dirty="0"/>
              <a:t>Містить білі аркуші паперу щільністю 70г/м2 у клітинку. Формат - середній, А5. </a:t>
            </a:r>
          </a:p>
          <a:p>
            <a:r>
              <a:rPr lang="uk-UA" dirty="0"/>
              <a:t>Кількість аркушів - 80.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- 112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1383411" y="632864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00" dirty="0"/>
              <a:t>8472-2-A</a:t>
            </a:r>
            <a:endParaRPr lang="uk-UA" sz="1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EBCD01-A54A-4845-871F-AF0D2EBF82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717" y="851928"/>
            <a:ext cx="5476721" cy="547672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60A3C3-9812-4597-AEE9-73D4B02C89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264" b="13130"/>
          <a:stretch/>
        </p:blipFill>
        <p:spPr>
          <a:xfrm>
            <a:off x="7032811" y="4048815"/>
            <a:ext cx="3097307" cy="227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697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0" y="90294"/>
            <a:ext cx="9547412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карт. обкладинка, А5, 80 </a:t>
            </a:r>
            <a:r>
              <a:rPr lang="uk-UA" dirty="0" err="1"/>
              <a:t>арк</a:t>
            </a:r>
            <a:r>
              <a:rPr lang="uk-UA" dirty="0"/>
              <a:t>.,</a:t>
            </a:r>
            <a:r>
              <a:rPr lang="en-US" dirty="0"/>
              <a:t> </a:t>
            </a:r>
            <a:r>
              <a:rPr lang="uk-UA" dirty="0"/>
              <a:t>клітинка,</a:t>
            </a:r>
            <a:r>
              <a:rPr lang="en-US" dirty="0"/>
              <a:t> Olga </a:t>
            </a:r>
            <a:r>
              <a:rPr lang="en-US" dirty="0" err="1"/>
              <a:t>Selyshcheva</a:t>
            </a:r>
            <a:r>
              <a:rPr lang="uk-UA" dirty="0"/>
              <a:t>,</a:t>
            </a:r>
            <a:r>
              <a:rPr lang="en-US" dirty="0"/>
              <a:t> </a:t>
            </a:r>
            <a:r>
              <a:rPr lang="ru-RU" dirty="0"/>
              <a:t>Gold </a:t>
            </a:r>
            <a:r>
              <a:rPr lang="ru-RU" dirty="0" err="1"/>
              <a:t>Cat</a:t>
            </a:r>
            <a:endParaRPr lang="uk-U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48955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uk-UA" dirty="0" err="1"/>
              <a:t>Axent</a:t>
            </a:r>
            <a:r>
              <a:rPr lang="uk-UA" dirty="0"/>
              <a:t> на м'якій спіралі збоку підходить для щоденних нотаток, фіксації важливої 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картонну обкладинку та фіксуючу резинку.</a:t>
            </a:r>
            <a:endParaRPr lang="en-US" dirty="0"/>
          </a:p>
          <a:p>
            <a:r>
              <a:rPr lang="uk-UA" dirty="0"/>
              <a:t>Містить білі аркуші паперу щільністю 70</a:t>
            </a:r>
            <a:r>
              <a:rPr lang="en-US" dirty="0"/>
              <a:t> </a:t>
            </a:r>
            <a:r>
              <a:rPr lang="uk-UA" dirty="0"/>
              <a:t>г/м2 у клітинку. </a:t>
            </a:r>
            <a:endParaRPr lang="en-US" dirty="0"/>
          </a:p>
          <a:p>
            <a:r>
              <a:rPr lang="uk-UA" dirty="0"/>
              <a:t>Формат - середній, А5. </a:t>
            </a:r>
            <a:endParaRPr lang="en-US" dirty="0"/>
          </a:p>
          <a:p>
            <a:r>
              <a:rPr lang="uk-UA" dirty="0"/>
              <a:t>Кількість аркушів - 80.</a:t>
            </a:r>
            <a:endParaRPr lang="en-US" dirty="0"/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126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522799" y="630250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00" dirty="0"/>
              <a:t>8471-1-A-OS</a:t>
            </a:r>
            <a:endParaRPr lang="uk-UA" sz="1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CF43E0-1CC4-4703-B2AF-B1F0A0BBBA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126" r="12090"/>
          <a:stretch/>
        </p:blipFill>
        <p:spPr>
          <a:xfrm>
            <a:off x="358588" y="902509"/>
            <a:ext cx="4038341" cy="540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0367729-3A0F-43F3-8F4A-218BB4351D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894" r="19407"/>
          <a:stretch/>
        </p:blipFill>
        <p:spPr>
          <a:xfrm>
            <a:off x="4978337" y="902509"/>
            <a:ext cx="1665852" cy="270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6B2DC62-7A10-4204-A29C-B2C8DEF71C8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5375" b="11133"/>
          <a:stretch/>
        </p:blipFill>
        <p:spPr>
          <a:xfrm>
            <a:off x="7364504" y="4186084"/>
            <a:ext cx="2915374" cy="214256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49FB0EE-A30E-4EB4-8141-AEB1970215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6814" y="4060649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76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0" y="90294"/>
            <a:ext cx="9950824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карт. обкладинка, А5, 80 </a:t>
            </a:r>
            <a:r>
              <a:rPr lang="uk-UA" dirty="0" err="1"/>
              <a:t>арк</a:t>
            </a:r>
            <a:r>
              <a:rPr lang="uk-UA" dirty="0"/>
              <a:t>.,</a:t>
            </a:r>
            <a:r>
              <a:rPr lang="en-US" dirty="0"/>
              <a:t> </a:t>
            </a:r>
            <a:r>
              <a:rPr lang="uk-UA" dirty="0"/>
              <a:t>клітинка,</a:t>
            </a:r>
            <a:r>
              <a:rPr lang="en-US" dirty="0"/>
              <a:t> Olga </a:t>
            </a:r>
            <a:r>
              <a:rPr lang="en-US" dirty="0" err="1"/>
              <a:t>Selyshcheva</a:t>
            </a:r>
            <a:r>
              <a:rPr lang="uk-UA" dirty="0"/>
              <a:t>,</a:t>
            </a:r>
            <a:r>
              <a:rPr lang="en-US" dirty="0"/>
              <a:t> </a:t>
            </a:r>
            <a:r>
              <a:rPr lang="ru-RU" dirty="0"/>
              <a:t>Green </a:t>
            </a:r>
            <a:r>
              <a:rPr lang="ru-RU" dirty="0" err="1"/>
              <a:t>birds</a:t>
            </a:r>
            <a:endParaRPr lang="uk-U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48955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uk-UA" dirty="0" err="1"/>
              <a:t>Axent</a:t>
            </a:r>
            <a:r>
              <a:rPr lang="uk-UA" dirty="0"/>
              <a:t> на м'якій спіралі збоку підходить для щоденних нотаток, фіксації важливої 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картонну обкладинку та фіксуючу резинку.</a:t>
            </a:r>
            <a:endParaRPr lang="en-US" dirty="0"/>
          </a:p>
          <a:p>
            <a:r>
              <a:rPr lang="uk-UA" dirty="0"/>
              <a:t>Містить білі аркуші паперу щільністю 70</a:t>
            </a:r>
            <a:r>
              <a:rPr lang="en-US" dirty="0"/>
              <a:t> </a:t>
            </a:r>
            <a:r>
              <a:rPr lang="uk-UA" dirty="0"/>
              <a:t>г/м2 у клітинку. </a:t>
            </a:r>
            <a:endParaRPr lang="en-US" dirty="0"/>
          </a:p>
          <a:p>
            <a:r>
              <a:rPr lang="uk-UA" dirty="0"/>
              <a:t>Формат - середній, А5. </a:t>
            </a:r>
            <a:endParaRPr lang="en-US" dirty="0"/>
          </a:p>
          <a:p>
            <a:r>
              <a:rPr lang="uk-UA" dirty="0"/>
              <a:t>Кількість аркушів - 80.</a:t>
            </a:r>
            <a:endParaRPr lang="en-US" dirty="0"/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126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522799" y="630250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00" dirty="0"/>
              <a:t>8471-3-A-OS</a:t>
            </a:r>
            <a:endParaRPr lang="uk-UA" sz="1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B799FC7-93A4-4771-A1ED-3F9C91D6DA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067" r="13067"/>
          <a:stretch/>
        </p:blipFill>
        <p:spPr>
          <a:xfrm>
            <a:off x="358587" y="902509"/>
            <a:ext cx="3988751" cy="540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14FD6BD-5484-4461-A70F-C7437E41BC0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029" r="14340"/>
          <a:stretch/>
        </p:blipFill>
        <p:spPr>
          <a:xfrm>
            <a:off x="4769224" y="912579"/>
            <a:ext cx="1853054" cy="270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5300D51-8D01-4EA1-B3EA-8D3D7DD4EE2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3358" b="11427"/>
          <a:stretch/>
        </p:blipFill>
        <p:spPr>
          <a:xfrm>
            <a:off x="7328648" y="4477204"/>
            <a:ext cx="2622176" cy="197223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1A13074-3A88-4BBB-AB1F-F2AB92F8D32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599" r="11976"/>
          <a:stretch/>
        </p:blipFill>
        <p:spPr>
          <a:xfrm>
            <a:off x="4863353" y="4069979"/>
            <a:ext cx="1758925" cy="221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851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-1" y="90294"/>
            <a:ext cx="10902939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карт. обкладинка, А5, 80 </a:t>
            </a:r>
            <a:r>
              <a:rPr lang="uk-UA" dirty="0" err="1"/>
              <a:t>арк</a:t>
            </a:r>
            <a:r>
              <a:rPr lang="uk-UA" dirty="0"/>
              <a:t>.,</a:t>
            </a:r>
            <a:r>
              <a:rPr lang="en-US" dirty="0"/>
              <a:t> </a:t>
            </a:r>
            <a:r>
              <a:rPr lang="uk-UA" dirty="0"/>
              <a:t>клітинка,</a:t>
            </a:r>
            <a:r>
              <a:rPr lang="en-US" dirty="0"/>
              <a:t> Olga </a:t>
            </a:r>
            <a:r>
              <a:rPr lang="en-US" dirty="0" err="1"/>
              <a:t>Selyshcheva</a:t>
            </a:r>
            <a:r>
              <a:rPr lang="uk-UA" dirty="0"/>
              <a:t>, </a:t>
            </a:r>
            <a:r>
              <a:rPr lang="ru-RU" dirty="0"/>
              <a:t>Pink </a:t>
            </a:r>
            <a:r>
              <a:rPr lang="ru-RU" dirty="0" err="1"/>
              <a:t>Roses</a:t>
            </a:r>
            <a:endParaRPr lang="uk-U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48955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uk-UA" dirty="0" err="1"/>
              <a:t>Axent</a:t>
            </a:r>
            <a:r>
              <a:rPr lang="uk-UA" dirty="0"/>
              <a:t> на м'якій спіралі збоку підходить для щоденних нотаток, фіксації важливої 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картонну обкладинку та фіксуючу резинку.</a:t>
            </a:r>
            <a:endParaRPr lang="en-US" dirty="0"/>
          </a:p>
          <a:p>
            <a:r>
              <a:rPr lang="uk-UA" dirty="0"/>
              <a:t>Містить білі аркуші паперу щільністю 70</a:t>
            </a:r>
            <a:r>
              <a:rPr lang="en-US" dirty="0"/>
              <a:t> </a:t>
            </a:r>
            <a:r>
              <a:rPr lang="uk-UA" dirty="0"/>
              <a:t>г/м2 у клітинку. </a:t>
            </a:r>
            <a:endParaRPr lang="en-US" dirty="0"/>
          </a:p>
          <a:p>
            <a:r>
              <a:rPr lang="uk-UA" dirty="0"/>
              <a:t>Формат - середній, А5. </a:t>
            </a:r>
            <a:endParaRPr lang="en-US" dirty="0"/>
          </a:p>
          <a:p>
            <a:r>
              <a:rPr lang="uk-UA" dirty="0"/>
              <a:t>Кількість аркушів - 80.</a:t>
            </a:r>
            <a:endParaRPr lang="en-US" dirty="0"/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126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522799" y="630250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00" dirty="0"/>
              <a:t>8471-2-A-OS</a:t>
            </a:r>
            <a:endParaRPr lang="uk-UA" sz="1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93E40F-FAA1-4E32-BE27-700A99B591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740" r="12603"/>
          <a:stretch/>
        </p:blipFill>
        <p:spPr>
          <a:xfrm>
            <a:off x="460046" y="857405"/>
            <a:ext cx="3977484" cy="540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A902A3-D9DA-4DDF-B7ED-52648787F4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767" r="18265"/>
          <a:stretch/>
        </p:blipFill>
        <p:spPr>
          <a:xfrm>
            <a:off x="4933513" y="884300"/>
            <a:ext cx="1754158" cy="270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E5CBD6A-13B2-4F28-955A-D17847B9C08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3677" b="13320"/>
          <a:stretch/>
        </p:blipFill>
        <p:spPr>
          <a:xfrm>
            <a:off x="7276417" y="4054088"/>
            <a:ext cx="3115746" cy="227456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2F410A0-EE1C-4320-8925-43312A64BA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6041" y="4027946"/>
            <a:ext cx="2274563" cy="227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189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-1" y="90294"/>
            <a:ext cx="10902939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карт. обкладинка, А5, 80 </a:t>
            </a:r>
            <a:r>
              <a:rPr lang="uk-UA" dirty="0" err="1"/>
              <a:t>арк</a:t>
            </a:r>
            <a:r>
              <a:rPr lang="uk-UA" dirty="0"/>
              <a:t>.,</a:t>
            </a:r>
            <a:r>
              <a:rPr lang="en-US" dirty="0"/>
              <a:t> </a:t>
            </a:r>
            <a:r>
              <a:rPr lang="uk-UA" dirty="0"/>
              <a:t>клітинка,</a:t>
            </a:r>
            <a:r>
              <a:rPr lang="en-US" dirty="0"/>
              <a:t> Olga </a:t>
            </a:r>
            <a:r>
              <a:rPr lang="en-US" dirty="0" err="1"/>
              <a:t>Selyshcheva</a:t>
            </a:r>
            <a:r>
              <a:rPr lang="uk-UA" dirty="0"/>
              <a:t>,</a:t>
            </a:r>
            <a:r>
              <a:rPr lang="ru-RU" dirty="0"/>
              <a:t> Spring </a:t>
            </a:r>
            <a:r>
              <a:rPr lang="ru-RU" dirty="0" err="1"/>
              <a:t>flow</a:t>
            </a:r>
            <a:endParaRPr lang="uk-U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48955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uk-UA" dirty="0" err="1"/>
              <a:t>Axent</a:t>
            </a:r>
            <a:r>
              <a:rPr lang="uk-UA" dirty="0"/>
              <a:t> на м'якій спіралі збоку підходить для щоденних нотаток, фіксації важливої 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картонну обкладинку та фіксуючу резинку.</a:t>
            </a:r>
            <a:endParaRPr lang="en-US" dirty="0"/>
          </a:p>
          <a:p>
            <a:r>
              <a:rPr lang="uk-UA" dirty="0"/>
              <a:t>Містить білі аркуші паперу щільністю 70</a:t>
            </a:r>
            <a:r>
              <a:rPr lang="en-US" dirty="0"/>
              <a:t> </a:t>
            </a:r>
            <a:r>
              <a:rPr lang="uk-UA" dirty="0"/>
              <a:t>г/м2 у клітинку. </a:t>
            </a:r>
            <a:endParaRPr lang="en-US" dirty="0"/>
          </a:p>
          <a:p>
            <a:r>
              <a:rPr lang="uk-UA" dirty="0"/>
              <a:t>Формат - середній, А5. </a:t>
            </a:r>
            <a:endParaRPr lang="en-US" dirty="0"/>
          </a:p>
          <a:p>
            <a:r>
              <a:rPr lang="uk-UA" dirty="0"/>
              <a:t>Кількість аркушів - 80.</a:t>
            </a:r>
            <a:endParaRPr lang="en-US" dirty="0"/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126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522799" y="630250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00" dirty="0"/>
              <a:t>8471-5-A-OS</a:t>
            </a:r>
            <a:endParaRPr lang="uk-UA" sz="10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E5CBD6A-13B2-4F28-955A-D17847B9C0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677" b="13320"/>
          <a:stretch/>
        </p:blipFill>
        <p:spPr>
          <a:xfrm>
            <a:off x="7276417" y="4054088"/>
            <a:ext cx="3115746" cy="227456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86E46D-5BB9-46D7-BBDC-687B1D17FFD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129" r="11837"/>
          <a:stretch/>
        </p:blipFill>
        <p:spPr>
          <a:xfrm>
            <a:off x="334938" y="902509"/>
            <a:ext cx="4051823" cy="540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7581C5-E514-4E7F-A511-D51C5F3C46D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579" r="15796"/>
          <a:stretch/>
        </p:blipFill>
        <p:spPr>
          <a:xfrm>
            <a:off x="4811074" y="902509"/>
            <a:ext cx="1825875" cy="270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E1A8247-CE6B-4A66-B205-4E9B4E386C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1520" y="4041374"/>
            <a:ext cx="2261136" cy="226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281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0" y="90294"/>
            <a:ext cx="10397622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карт. обкладинка, А5, 80 </a:t>
            </a:r>
            <a:r>
              <a:rPr lang="uk-UA" dirty="0" err="1"/>
              <a:t>арк</a:t>
            </a:r>
            <a:r>
              <a:rPr lang="uk-UA" dirty="0"/>
              <a:t>.,</a:t>
            </a:r>
            <a:r>
              <a:rPr lang="en-US" dirty="0"/>
              <a:t> </a:t>
            </a:r>
            <a:r>
              <a:rPr lang="uk-UA" dirty="0"/>
              <a:t>клітинка,</a:t>
            </a:r>
            <a:r>
              <a:rPr lang="en-US" dirty="0"/>
              <a:t> Olga </a:t>
            </a:r>
            <a:r>
              <a:rPr lang="en-US" dirty="0" err="1"/>
              <a:t>Selyshcheva</a:t>
            </a:r>
            <a:r>
              <a:rPr lang="uk-UA" dirty="0"/>
              <a:t>, </a:t>
            </a:r>
            <a:r>
              <a:rPr lang="uk-UA" dirty="0" err="1"/>
              <a:t>Aqua</a:t>
            </a:r>
            <a:r>
              <a:rPr lang="uk-UA" dirty="0"/>
              <a:t> </a:t>
            </a:r>
            <a:r>
              <a:rPr lang="uk-UA" dirty="0" err="1"/>
              <a:t>field</a:t>
            </a:r>
            <a:endParaRPr lang="uk-UA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594D1-FEFD-4D76-ABB7-39691EE987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24" r="11405"/>
          <a:stretch/>
        </p:blipFill>
        <p:spPr>
          <a:xfrm>
            <a:off x="376606" y="851648"/>
            <a:ext cx="4113265" cy="540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01D5B83-6D1B-4C60-9725-C8541A14CD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762" r="17725"/>
          <a:stretch/>
        </p:blipFill>
        <p:spPr>
          <a:xfrm>
            <a:off x="4976699" y="890795"/>
            <a:ext cx="1768826" cy="270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E05217F-82E9-4B53-941E-A28906D0135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894" b="14123"/>
          <a:stretch/>
        </p:blipFill>
        <p:spPr>
          <a:xfrm>
            <a:off x="7288655" y="3987885"/>
            <a:ext cx="3108967" cy="226904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27E8165-95E4-4A7B-B80D-7F6EE342A4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5022" y="3987884"/>
            <a:ext cx="2269045" cy="226904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48955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uk-UA" dirty="0" err="1"/>
              <a:t>Axent</a:t>
            </a:r>
            <a:r>
              <a:rPr lang="uk-UA" dirty="0"/>
              <a:t> на м'якій спіралі збоку підходить для щоденних нотаток, фіксації важливої 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картонну обкладинку та фіксуючу резинку.</a:t>
            </a:r>
            <a:endParaRPr lang="en-US" dirty="0"/>
          </a:p>
          <a:p>
            <a:r>
              <a:rPr lang="uk-UA" dirty="0"/>
              <a:t>Містить білі аркуші паперу щільністю 70</a:t>
            </a:r>
            <a:r>
              <a:rPr lang="en-US" dirty="0"/>
              <a:t> </a:t>
            </a:r>
            <a:r>
              <a:rPr lang="uk-UA" dirty="0"/>
              <a:t>г/м2 у клітинку. </a:t>
            </a:r>
            <a:endParaRPr lang="en-US" dirty="0"/>
          </a:p>
          <a:p>
            <a:r>
              <a:rPr lang="uk-UA" dirty="0"/>
              <a:t>Формат - середній, А5. </a:t>
            </a:r>
            <a:endParaRPr lang="en-US" dirty="0"/>
          </a:p>
          <a:p>
            <a:r>
              <a:rPr lang="uk-UA" dirty="0"/>
              <a:t>Кількість аркушів - 80.</a:t>
            </a:r>
            <a:endParaRPr lang="en-US" dirty="0"/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126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522799" y="630250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000" dirty="0"/>
              <a:t>8471-8-A-OS</a:t>
            </a:r>
          </a:p>
        </p:txBody>
      </p:sp>
    </p:spTree>
    <p:extLst>
      <p:ext uri="{BB962C8B-B14F-4D97-AF65-F5344CB8AC3E}">
        <p14:creationId xmlns:p14="http://schemas.microsoft.com/office/powerpoint/2010/main" val="286997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-1" y="90294"/>
            <a:ext cx="1044201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карт. обкладинка, А5, 80 </a:t>
            </a:r>
            <a:r>
              <a:rPr lang="uk-UA" dirty="0" err="1"/>
              <a:t>арк</a:t>
            </a:r>
            <a:r>
              <a:rPr lang="uk-UA" dirty="0"/>
              <a:t>.,</a:t>
            </a:r>
            <a:r>
              <a:rPr lang="en-US" dirty="0"/>
              <a:t> </a:t>
            </a:r>
            <a:r>
              <a:rPr lang="uk-UA" dirty="0"/>
              <a:t>клітинка,</a:t>
            </a:r>
            <a:r>
              <a:rPr lang="en-US" dirty="0"/>
              <a:t> Olga </a:t>
            </a:r>
            <a:r>
              <a:rPr lang="en-US" dirty="0" err="1"/>
              <a:t>Selyshcheva</a:t>
            </a:r>
            <a:r>
              <a:rPr lang="uk-UA" dirty="0"/>
              <a:t>,</a:t>
            </a:r>
            <a:r>
              <a:rPr lang="ru-RU" dirty="0"/>
              <a:t> Blue </a:t>
            </a:r>
            <a:r>
              <a:rPr lang="ru-RU" dirty="0" err="1"/>
              <a:t>birds</a:t>
            </a:r>
            <a:endParaRPr lang="uk-U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48955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uk-UA" dirty="0" err="1"/>
              <a:t>Axent</a:t>
            </a:r>
            <a:r>
              <a:rPr lang="uk-UA" dirty="0"/>
              <a:t> на м'якій спіралі збоку підходить для щоденних нотаток, фіксації важливої 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картонну обкладинку та фіксуючу резинку.</a:t>
            </a:r>
            <a:endParaRPr lang="en-US" dirty="0"/>
          </a:p>
          <a:p>
            <a:r>
              <a:rPr lang="uk-UA" dirty="0"/>
              <a:t>Містить білі аркуші паперу щільністю 70</a:t>
            </a:r>
            <a:r>
              <a:rPr lang="en-US" dirty="0"/>
              <a:t> </a:t>
            </a:r>
            <a:r>
              <a:rPr lang="uk-UA" dirty="0"/>
              <a:t>г/м2 у клітинку. </a:t>
            </a:r>
            <a:endParaRPr lang="en-US" dirty="0"/>
          </a:p>
          <a:p>
            <a:r>
              <a:rPr lang="uk-UA" dirty="0"/>
              <a:t>Формат - середній, А5. </a:t>
            </a:r>
            <a:endParaRPr lang="en-US" dirty="0"/>
          </a:p>
          <a:p>
            <a:r>
              <a:rPr lang="uk-UA" dirty="0"/>
              <a:t>Кількість аркушів - 80.</a:t>
            </a:r>
            <a:endParaRPr lang="en-US" dirty="0"/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126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522799" y="630250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00" dirty="0"/>
              <a:t>8471-7-A-OS</a:t>
            </a:r>
            <a:endParaRPr lang="uk-UA" sz="1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5E82DC-5238-495C-B840-5C0611C0DA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487" r="11655"/>
          <a:stretch/>
        </p:blipFill>
        <p:spPr>
          <a:xfrm>
            <a:off x="376516" y="928649"/>
            <a:ext cx="4042328" cy="540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19E77E-85FA-45C0-B3BE-9D063E01802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908" r="17455"/>
          <a:stretch/>
        </p:blipFill>
        <p:spPr>
          <a:xfrm>
            <a:off x="4987301" y="944478"/>
            <a:ext cx="1745193" cy="270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7695273-9DA1-4E15-A4CF-67F6DF23B26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3443" b="13474"/>
          <a:stretch/>
        </p:blipFill>
        <p:spPr>
          <a:xfrm>
            <a:off x="7274858" y="3987884"/>
            <a:ext cx="3167155" cy="231462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36ECED3-CC4E-49F7-B322-A2AEAE4014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4461" y="4059603"/>
            <a:ext cx="2242905" cy="224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763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-1" y="90294"/>
            <a:ext cx="10392163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карт. обкладинка, А5, 80 </a:t>
            </a:r>
            <a:r>
              <a:rPr lang="uk-UA" dirty="0" err="1"/>
              <a:t>арк</a:t>
            </a:r>
            <a:r>
              <a:rPr lang="uk-UA" dirty="0"/>
              <a:t>.,</a:t>
            </a:r>
            <a:r>
              <a:rPr lang="en-US" dirty="0"/>
              <a:t> </a:t>
            </a:r>
            <a:r>
              <a:rPr lang="uk-UA" dirty="0"/>
              <a:t>клітинка,</a:t>
            </a:r>
            <a:r>
              <a:rPr lang="en-US" dirty="0"/>
              <a:t> Olga </a:t>
            </a:r>
            <a:r>
              <a:rPr lang="en-US" dirty="0" err="1"/>
              <a:t>Selyshcheva</a:t>
            </a:r>
            <a:r>
              <a:rPr lang="uk-UA" dirty="0"/>
              <a:t>,</a:t>
            </a:r>
            <a:r>
              <a:rPr lang="ru-RU" dirty="0"/>
              <a:t> Purple </a:t>
            </a:r>
            <a:r>
              <a:rPr lang="ru-RU" dirty="0" err="1"/>
              <a:t>field</a:t>
            </a:r>
            <a:endParaRPr lang="uk-UA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48955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uk-UA" dirty="0" err="1"/>
              <a:t>Axent</a:t>
            </a:r>
            <a:r>
              <a:rPr lang="uk-UA" dirty="0"/>
              <a:t> на м'якій спіралі збоку підходить для щоденних нотаток, фіксації важливої 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картонну обкладинку та фіксуючу резинку.</a:t>
            </a:r>
            <a:endParaRPr lang="en-US" dirty="0"/>
          </a:p>
          <a:p>
            <a:r>
              <a:rPr lang="uk-UA" dirty="0"/>
              <a:t>Містить білі аркуші паперу щільністю 70</a:t>
            </a:r>
            <a:r>
              <a:rPr lang="en-US" dirty="0"/>
              <a:t> </a:t>
            </a:r>
            <a:r>
              <a:rPr lang="uk-UA" dirty="0"/>
              <a:t>г/м2 у клітинку. </a:t>
            </a:r>
            <a:endParaRPr lang="en-US" dirty="0"/>
          </a:p>
          <a:p>
            <a:r>
              <a:rPr lang="uk-UA" dirty="0"/>
              <a:t>Формат - середній, А5. </a:t>
            </a:r>
            <a:endParaRPr lang="en-US" dirty="0"/>
          </a:p>
          <a:p>
            <a:r>
              <a:rPr lang="uk-UA" dirty="0"/>
              <a:t>Кількість аркушів - 80.</a:t>
            </a:r>
            <a:endParaRPr lang="en-US" dirty="0"/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126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522799" y="630250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00" dirty="0"/>
              <a:t>8471-6-A-OS</a:t>
            </a:r>
            <a:endParaRPr lang="uk-UA" sz="10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E5CBD6A-13B2-4F28-955A-D17847B9C0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677" b="13320"/>
          <a:stretch/>
        </p:blipFill>
        <p:spPr>
          <a:xfrm>
            <a:off x="7276417" y="4054088"/>
            <a:ext cx="3115746" cy="22745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0E420C-DE15-4E10-A82E-43872B3E6E2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790" r="12013"/>
          <a:stretch/>
        </p:blipFill>
        <p:spPr>
          <a:xfrm>
            <a:off x="331694" y="902509"/>
            <a:ext cx="4168588" cy="540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414B540-CD5C-4FC2-B8A2-C0674332FC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480" r="17434"/>
          <a:stretch/>
        </p:blipFill>
        <p:spPr>
          <a:xfrm>
            <a:off x="4987302" y="902509"/>
            <a:ext cx="1703295" cy="270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CE885E-E284-4912-A4D7-EAD81A630E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7001" y="3939811"/>
            <a:ext cx="2362700" cy="2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864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5C76532-4DBB-4420-A7F2-73C0CAB87E63}"/>
              </a:ext>
            </a:extLst>
          </p:cNvPr>
          <p:cNvCxnSpPr>
            <a:cxnSpLocks/>
          </p:cNvCxnSpPr>
          <p:nvPr/>
        </p:nvCxnSpPr>
        <p:spPr>
          <a:xfrm>
            <a:off x="89647" y="529351"/>
            <a:ext cx="11961062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7F835D-135D-45A4-B4FA-78CC2228CC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939" y="90294"/>
            <a:ext cx="1120148" cy="3335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3FB6A5-876B-438C-BDEE-233FC6C74294}"/>
              </a:ext>
            </a:extLst>
          </p:cNvPr>
          <p:cNvSpPr txBox="1"/>
          <p:nvPr/>
        </p:nvSpPr>
        <p:spPr>
          <a:xfrm>
            <a:off x="-1" y="90294"/>
            <a:ext cx="8498541" cy="3939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500"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на спіралі пластикова обкладинка, А5, 80 аркушів, клітинка, блакитний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D1A5FE-6DC5-493E-B2C5-C9DD85285C67}"/>
              </a:ext>
            </a:extLst>
          </p:cNvPr>
          <p:cNvSpPr txBox="1"/>
          <p:nvPr/>
        </p:nvSpPr>
        <p:spPr>
          <a:xfrm>
            <a:off x="7204699" y="875850"/>
            <a:ext cx="4722363" cy="28272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171446" indent="-171446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Блокнот </a:t>
            </a:r>
            <a:r>
              <a:rPr lang="en-US" dirty="0" err="1"/>
              <a:t>Axent</a:t>
            </a:r>
            <a:r>
              <a:rPr lang="en-US" dirty="0"/>
              <a:t> </a:t>
            </a:r>
            <a:r>
              <a:rPr lang="uk-UA" dirty="0"/>
              <a:t>на м'якій спіралі збоку підходить для щоденних нотаток, фіксації важливої ​​інформації, замальовок схем, графіків, ведення обліку і </a:t>
            </a:r>
            <a:r>
              <a:rPr lang="uk-UA" dirty="0" err="1"/>
              <a:t>т.д</a:t>
            </a:r>
            <a:r>
              <a:rPr lang="uk-UA" dirty="0"/>
              <a:t>.</a:t>
            </a:r>
          </a:p>
          <a:p>
            <a:r>
              <a:rPr lang="uk-UA" dirty="0"/>
              <a:t>Має пластикову обкладинку. </a:t>
            </a:r>
          </a:p>
          <a:p>
            <a:r>
              <a:rPr lang="uk-UA" dirty="0"/>
              <a:t>Містить білі аркуші паперу щільністю 70г/м2 у клітинку. Формат - середній, А5. </a:t>
            </a:r>
          </a:p>
          <a:p>
            <a:r>
              <a:rPr lang="uk-UA" dirty="0"/>
              <a:t>Кількість аркушів - 80.</a:t>
            </a:r>
          </a:p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</a:t>
            </a: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171446" indent="-17144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- 112 грн.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05F74C-DAD5-4D5E-B0C3-5612E467590F}"/>
              </a:ext>
            </a:extLst>
          </p:cNvPr>
          <p:cNvSpPr txBox="1"/>
          <p:nvPr/>
        </p:nvSpPr>
        <p:spPr>
          <a:xfrm>
            <a:off x="1383411" y="6328649"/>
            <a:ext cx="974307" cy="2938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000" dirty="0"/>
              <a:t>8472-3-A</a:t>
            </a:r>
            <a:endParaRPr lang="uk-UA" sz="1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CC9517-CBF2-4062-AC72-9231D282E5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363" r="12166"/>
          <a:stretch/>
        </p:blipFill>
        <p:spPr>
          <a:xfrm>
            <a:off x="1159083" y="875095"/>
            <a:ext cx="4129482" cy="540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F50BD57-93B5-4527-8128-49B679DD71B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836" b="12949"/>
          <a:stretch/>
        </p:blipFill>
        <p:spPr>
          <a:xfrm>
            <a:off x="7256928" y="3935507"/>
            <a:ext cx="3165965" cy="228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193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7871</TotalTime>
  <Words>1084</Words>
  <Application>Microsoft Office PowerPoint</Application>
  <PresentationFormat>Широкоэкранный</PresentationFormat>
  <Paragraphs>128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1812</cp:revision>
  <cp:lastPrinted>2020-08-04T08:57:03Z</cp:lastPrinted>
  <dcterms:created xsi:type="dcterms:W3CDTF">2019-03-13T13:21:03Z</dcterms:created>
  <dcterms:modified xsi:type="dcterms:W3CDTF">2025-05-14T06:41:35Z</dcterms:modified>
</cp:coreProperties>
</file>