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937" r:id="rId2"/>
    <p:sldId id="938" r:id="rId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C2ADDA-19C8-49AF-AD48-0CDD1F522839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Портфель А4 на 12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відділень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чорний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739150-3C19-4251-B7B0-EF0C6EF68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42" y="619559"/>
            <a:ext cx="3043518" cy="30435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43E835-5F21-4FBB-BB0C-B9E0CB3752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002308"/>
            <a:ext cx="2326341" cy="232634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3A4785E-E78D-4991-B855-58DEF73F8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743" y="1102122"/>
            <a:ext cx="2205316" cy="22053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57FB8F4-DB58-4C10-8C51-582717B1B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5743" y="4002308"/>
            <a:ext cx="2215404" cy="221540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78A923-33CD-4F40-99CD-57B2A9BC7332}"/>
              </a:ext>
            </a:extLst>
          </p:cNvPr>
          <p:cNvSpPr txBox="1"/>
          <p:nvPr/>
        </p:nvSpPr>
        <p:spPr>
          <a:xfrm>
            <a:off x="6105701" y="3896162"/>
            <a:ext cx="6096000" cy="11652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Артикул</a:t>
            </a:r>
            <a:r>
              <a:rPr lang="en-US" dirty="0"/>
              <a:t>: 1607-01-A</a:t>
            </a:r>
            <a:endParaRPr lang="uk-UA" dirty="0"/>
          </a:p>
          <a:p>
            <a:r>
              <a:rPr lang="uk-UA" dirty="0"/>
              <a:t>Мін відвантаження – </a:t>
            </a:r>
            <a:r>
              <a:rPr lang="en-US" dirty="0"/>
              <a:t>1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1/14/56</a:t>
            </a:r>
          </a:p>
          <a:p>
            <a:r>
              <a:rPr lang="uk-UA" dirty="0"/>
              <a:t>РРЦ  - 358,20 грн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34E006-B4A9-4C23-9425-7ADB8609DA96}"/>
              </a:ext>
            </a:extLst>
          </p:cNvPr>
          <p:cNvSpPr txBox="1"/>
          <p:nvPr/>
        </p:nvSpPr>
        <p:spPr>
          <a:xfrm>
            <a:off x="6096000" y="960397"/>
            <a:ext cx="5853217" cy="28272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Пластиковий портфель </a:t>
            </a:r>
            <a:r>
              <a:rPr lang="en-US" dirty="0" err="1"/>
              <a:t>Axent</a:t>
            </a:r>
            <a:r>
              <a:rPr lang="en-US" dirty="0"/>
              <a:t> - </a:t>
            </a:r>
            <a:r>
              <a:rPr lang="uk-UA" dirty="0"/>
              <a:t>необхідний аксесуар для частого перенесення документів, зберігаючи їх акуратний вигляд.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Виготовлений з первинного поліпропілену, він відзначається зносостійкістю та надійністю фурнітури.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Портфель має 12 відділень з кольоровими регістрами для зручної систематизації та швидкого пошуку документів.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Закривається пластиковим замком.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Тканинна окантовка, рельєфний пластик.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Формат А4.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dirty="0"/>
              <a:t>Колір: чорний.</a:t>
            </a:r>
          </a:p>
        </p:txBody>
      </p:sp>
    </p:spTree>
    <p:extLst>
      <p:ext uri="{BB962C8B-B14F-4D97-AF65-F5344CB8AC3E}">
        <p14:creationId xmlns:p14="http://schemas.microsoft.com/office/powerpoint/2010/main" val="24294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C2ADDA-19C8-49AF-AD48-0CDD1F522839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Портфель А4 на 3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відділення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, 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чорний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+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сірий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D7D137-8379-4F65-9C22-3EEA47407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86" y="590055"/>
            <a:ext cx="3042000" cy="3042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B95FA6-4E87-40B3-B014-448A7EF08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317" y="4100919"/>
            <a:ext cx="2340000" cy="234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17C08A3-18FC-4874-946E-502EDF0100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833" y="1075823"/>
            <a:ext cx="2192261" cy="21922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A5AB84B-DCA8-4924-AB65-E75191BEAB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5833" y="4154919"/>
            <a:ext cx="2232000" cy="2232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50C81AA-B5DD-45A0-94C6-76EC3F260979}"/>
              </a:ext>
            </a:extLst>
          </p:cNvPr>
          <p:cNvSpPr txBox="1"/>
          <p:nvPr/>
        </p:nvSpPr>
        <p:spPr>
          <a:xfrm>
            <a:off x="6105701" y="3896162"/>
            <a:ext cx="6096000" cy="11652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Артикул</a:t>
            </a:r>
            <a:r>
              <a:rPr lang="en-US" dirty="0"/>
              <a:t>: 1606-01-A</a:t>
            </a:r>
            <a:endParaRPr lang="uk-UA" dirty="0"/>
          </a:p>
          <a:p>
            <a:r>
              <a:rPr lang="uk-UA" dirty="0"/>
              <a:t>Мін відвантаження – </a:t>
            </a:r>
            <a:r>
              <a:rPr lang="en-US" dirty="0"/>
              <a:t>1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1/14/56</a:t>
            </a:r>
          </a:p>
          <a:p>
            <a:r>
              <a:rPr lang="uk-UA" dirty="0"/>
              <a:t>РРЦ  - 276,40 грн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5F6CA7-2E07-4313-8146-DB5519F86490}"/>
              </a:ext>
            </a:extLst>
          </p:cNvPr>
          <p:cNvSpPr txBox="1"/>
          <p:nvPr/>
        </p:nvSpPr>
        <p:spPr>
          <a:xfrm>
            <a:off x="6096000" y="960397"/>
            <a:ext cx="5853217" cy="28272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Пластиковий портфель Axent - необхідний аксесуар для частого перенесення документів, зберігаючи їх акуратний вигляд.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Виготовлений з первинного поліпропілену, він відзначається зносостійкістю та надійністю фурнітури.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Портфель має 3 відділення.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Бокові стінки виготовлені з міцної тканини.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Закривається пластиковим замком.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Тканинна окантовка, рельєфний пластик.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Формат А4.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/>
              <a:t>Колір: чорний + сірий.</a:t>
            </a:r>
          </a:p>
        </p:txBody>
      </p:sp>
    </p:spTree>
    <p:extLst>
      <p:ext uri="{BB962C8B-B14F-4D97-AF65-F5344CB8AC3E}">
        <p14:creationId xmlns:p14="http://schemas.microsoft.com/office/powerpoint/2010/main" val="19652995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11049</TotalTime>
  <Words>167</Words>
  <Application>Microsoft Office PowerPoint</Application>
  <PresentationFormat>Широкоэкранный</PresentationFormat>
  <Paragraphs>25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2276</cp:revision>
  <cp:lastPrinted>2024-12-09T09:26:16Z</cp:lastPrinted>
  <dcterms:created xsi:type="dcterms:W3CDTF">2019-03-13T13:21:03Z</dcterms:created>
  <dcterms:modified xsi:type="dcterms:W3CDTF">2025-01-15T13:04:52Z</dcterms:modified>
</cp:coreProperties>
</file>