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10"/>
  </p:notesMasterIdLst>
  <p:handoutMasterIdLst>
    <p:handoutMasterId r:id="rId11"/>
  </p:handoutMasterIdLst>
  <p:sldIdLst>
    <p:sldId id="904" r:id="rId2"/>
    <p:sldId id="899" r:id="rId3"/>
    <p:sldId id="900" r:id="rId4"/>
    <p:sldId id="898" r:id="rId5"/>
    <p:sldId id="905" r:id="rId6"/>
    <p:sldId id="903" r:id="rId7"/>
    <p:sldId id="901" r:id="rId8"/>
    <p:sldId id="902" r:id="rId9"/>
  </p:sldIdLst>
  <p:sldSz cx="12192000" cy="6858000"/>
  <p:notesSz cx="6797675" cy="99282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70441"/>
    <a:srgbClr val="FFCC00"/>
    <a:srgbClr val="F9DF8D"/>
    <a:srgbClr val="F7BF3E"/>
    <a:srgbClr val="73043F"/>
    <a:srgbClr val="AC0A4F"/>
    <a:srgbClr val="990000"/>
    <a:srgbClr val="FF0000"/>
    <a:srgbClr val="FFFFFF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089" autoAdjust="0"/>
    <p:restoredTop sz="95046" autoAdjust="0"/>
  </p:normalViewPr>
  <p:slideViewPr>
    <p:cSldViewPr snapToGrid="0">
      <p:cViewPr varScale="1">
        <p:scale>
          <a:sx n="78" d="100"/>
          <a:sy n="78" d="100"/>
        </p:scale>
        <p:origin x="86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8FD1C5-C2AD-4DE7-96E5-B07B80F2A5DF}" type="datetimeFigureOut">
              <a:rPr lang="ru-RU" smtClean="0"/>
              <a:t>19.11.2024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C16E22-87FC-445A-8324-A40CD3AF74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06101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F0D83F-BADF-417D-96B1-4FD397B5371B}" type="datetimeFigureOut">
              <a:rPr lang="ru-RU" smtClean="0"/>
              <a:t>19.11.2024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CB74AA-0677-4E7E-A6E8-F89A675A21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97732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19.11.2024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4837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19.11.2024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99685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19.11.2024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5222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19.11.2024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11656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19.11.2024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6600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19.11.2024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5309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19.11.2024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13182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19.11.2024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87219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19.11.2024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10223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19.11.2024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43412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19.11.2024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53372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9F7EEB-AE58-429A-BEFB-8E09DE1F126D}" type="datetimeFigureOut">
              <a:rPr lang="ru-RU" smtClean="0"/>
              <a:t>19.11.2024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46821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7948CE0-DF3C-407D-8FF5-38A7F2AF0A8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824" y="2070563"/>
            <a:ext cx="3240000" cy="32400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D56511B-6C43-4ED6-AC77-87AA393714E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1477" y="2070563"/>
            <a:ext cx="3240000" cy="32400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F30B1C8-D5B1-4CE7-9B3F-872DEA203DC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2831" y="2070563"/>
            <a:ext cx="3240000" cy="3240000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19F5A47-9763-4B45-80AC-81F822B7289B}"/>
              </a:ext>
            </a:extLst>
          </p:cNvPr>
          <p:cNvSpPr/>
          <p:nvPr/>
        </p:nvSpPr>
        <p:spPr>
          <a:xfrm>
            <a:off x="623854" y="6065964"/>
            <a:ext cx="963290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uk-UA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Calibri" panose="020F0502020204030204" pitchFamily="34" charset="0"/>
                <a:cs typeface="FreeSetC"/>
              </a:rPr>
              <a:t>Пишучий вузол: 0,7 мм. 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Calibri" panose="020F0502020204030204" pitchFamily="34" charset="0"/>
                <a:cs typeface="FreeSetC"/>
              </a:rPr>
              <a:t> </a:t>
            </a:r>
            <a:r>
              <a:rPr lang="uk-UA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Calibri" panose="020F0502020204030204" pitchFamily="34" charset="0"/>
                <a:cs typeface="FreeSetC"/>
              </a:rPr>
              <a:t>Довжина стержня: 135 мм.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Calibri" panose="020F0502020204030204" pitchFamily="34" charset="0"/>
                <a:cs typeface="FreeSetC"/>
              </a:rPr>
              <a:t> </a:t>
            </a:r>
            <a:r>
              <a:rPr lang="uk-UA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Calibri" panose="020F0502020204030204" pitchFamily="34" charset="0"/>
                <a:cs typeface="FreeSetC"/>
              </a:rPr>
              <a:t>Довжина написання: 1200 м. </a:t>
            </a:r>
            <a:endParaRPr lang="uk-UA" sz="12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uk-UA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Calibri" panose="020F0502020204030204" pitchFamily="34" charset="0"/>
                <a:cs typeface="FreeSetC"/>
              </a:rPr>
              <a:t>Упаковка - подарунковий пенал. Відвантаження: дисплей 24 шт.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Calibri" panose="020F0502020204030204" pitchFamily="34" charset="0"/>
                <a:cs typeface="FreeSetC"/>
              </a:rPr>
              <a:t> </a:t>
            </a:r>
            <a:r>
              <a:rPr lang="uk-UA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РРЦ – 86 грн.</a:t>
            </a:r>
            <a:endParaRPr lang="uk-UA" sz="12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A1B31AC5-BEFE-439B-9586-58B2A0D701D4}"/>
              </a:ext>
            </a:extLst>
          </p:cNvPr>
          <p:cNvSpPr/>
          <p:nvPr/>
        </p:nvSpPr>
        <p:spPr>
          <a:xfrm>
            <a:off x="3684347" y="105484"/>
            <a:ext cx="370499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1600" b="1" dirty="0">
                <a:solidFill>
                  <a:srgbClr val="770441"/>
                </a:solidFill>
                <a:latin typeface="Century Gothic" panose="020B0502020202020204" pitchFamily="34" charset="0"/>
              </a:rPr>
              <a:t>Ручки кулькові серії </a:t>
            </a:r>
            <a:r>
              <a:rPr lang="uk-UA" sz="1600" b="1" dirty="0" err="1">
                <a:solidFill>
                  <a:srgbClr val="770441"/>
                </a:solidFill>
                <a:latin typeface="Century Gothic" panose="020B0502020202020204" pitchFamily="34" charset="0"/>
              </a:rPr>
              <a:t>Laura</a:t>
            </a:r>
            <a:r>
              <a:rPr lang="uk-UA" sz="1600" b="1" dirty="0">
                <a:solidFill>
                  <a:srgbClr val="770441"/>
                </a:solidFill>
                <a:latin typeface="Century Gothic" panose="020B0502020202020204" pitchFamily="34" charset="0"/>
              </a:rPr>
              <a:t> </a:t>
            </a:r>
            <a:r>
              <a:rPr lang="uk-UA" sz="1600" b="1" dirty="0" err="1">
                <a:solidFill>
                  <a:srgbClr val="770441"/>
                </a:solidFill>
                <a:latin typeface="Century Gothic" panose="020B0502020202020204" pitchFamily="34" charset="0"/>
              </a:rPr>
              <a:t>Ashley</a:t>
            </a:r>
            <a:endParaRPr lang="uk-UA" sz="1600" b="1" dirty="0">
              <a:solidFill>
                <a:srgbClr val="77044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DD5A59CE-91F2-4469-A99D-C8A815DD1E7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6565" y="105565"/>
            <a:ext cx="1120148" cy="333580"/>
          </a:xfrm>
          <a:prstGeom prst="rect">
            <a:avLst/>
          </a:prstGeom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739AC141-BA25-471F-95EC-2D9134D6AADA}"/>
              </a:ext>
            </a:extLst>
          </p:cNvPr>
          <p:cNvSpPr/>
          <p:nvPr/>
        </p:nvSpPr>
        <p:spPr>
          <a:xfrm>
            <a:off x="623854" y="519196"/>
            <a:ext cx="11568145" cy="11535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Кулькова ручка </a:t>
            </a:r>
            <a:r>
              <a:rPr lang="uk-UA" sz="16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Axent</a:t>
            </a:r>
            <a:r>
              <a:rPr lang="uk-UA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у стильному картонному пеналі з вишуканим дизайном серії «</a:t>
            </a:r>
            <a:r>
              <a:rPr lang="uk-UA" sz="16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Laura</a:t>
            </a:r>
            <a:r>
              <a:rPr lang="uk-UA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uk-UA" sz="16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Ashley</a:t>
            </a:r>
            <a:r>
              <a:rPr lang="uk-UA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». </a:t>
            </a:r>
            <a:endParaRPr 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uk-UA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Ручка представлена в привабливому дисплеї, який привертає увагу. Ідеально підходить для подарунка. </a:t>
            </a:r>
            <a:endParaRPr lang="en-US" sz="1600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uk-UA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Приємне на дотик покриття </a:t>
            </a:r>
            <a:r>
              <a:rPr lang="uk-UA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SoftTouch</a:t>
            </a:r>
            <a:r>
              <a:rPr lang="uk-UA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та зручний прогумований грип забезпечують комфортне письмо.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</a:t>
            </a:r>
            <a:endParaRPr lang="uk-UA" sz="1600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DFD7BFE8-0059-422A-A5A7-A7FE03A8A2EB}"/>
              </a:ext>
            </a:extLst>
          </p:cNvPr>
          <p:cNvSpPr/>
          <p:nvPr/>
        </p:nvSpPr>
        <p:spPr>
          <a:xfrm>
            <a:off x="9018416" y="5382992"/>
            <a:ext cx="231272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AB1098-01-02-A, 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Charming</a:t>
            </a:r>
            <a:endParaRPr lang="uk-UA" sz="12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FD496378-CDA2-47F6-87CA-3D4BF4176E21}"/>
              </a:ext>
            </a:extLst>
          </p:cNvPr>
          <p:cNvSpPr/>
          <p:nvPr/>
        </p:nvSpPr>
        <p:spPr>
          <a:xfrm>
            <a:off x="822863" y="5382992"/>
            <a:ext cx="231272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AB1098-02-02-A, 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Gorgeous</a:t>
            </a:r>
            <a:endParaRPr lang="uk-UA" sz="12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C7264742-EEBE-4371-9837-BE32B5978D9C}"/>
              </a:ext>
            </a:extLst>
          </p:cNvPr>
          <p:cNvSpPr/>
          <p:nvPr/>
        </p:nvSpPr>
        <p:spPr>
          <a:xfrm>
            <a:off x="4785139" y="5382992"/>
            <a:ext cx="211865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AB1098-03-02-A, 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Timeless</a:t>
            </a:r>
            <a:endParaRPr lang="uk-UA" sz="12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27797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B6AE92F-7E70-42C7-8914-9298A6CCAE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0"/>
            <a:ext cx="6858000" cy="68580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F6784B0-E511-496F-A209-45B975BEA2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327" y="1299795"/>
            <a:ext cx="3934508" cy="3934508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E6050640-719B-4512-98F2-1CE0D65741F8}"/>
              </a:ext>
            </a:extLst>
          </p:cNvPr>
          <p:cNvSpPr/>
          <p:nvPr/>
        </p:nvSpPr>
        <p:spPr>
          <a:xfrm>
            <a:off x="822863" y="5382992"/>
            <a:ext cx="231272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AB1098-02-02-A, 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Gorgeous</a:t>
            </a:r>
            <a:endParaRPr lang="uk-UA" sz="1200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83243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EB689FF-F4C5-4CFA-9EFF-279DF5D242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0"/>
            <a:ext cx="6858000" cy="68580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265AB94-6F75-42DE-8381-39DB05D851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908" y="1269000"/>
            <a:ext cx="4320000" cy="432000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DE3A0F56-BA0C-4DA9-AF37-C5A6F642651E}"/>
              </a:ext>
            </a:extLst>
          </p:cNvPr>
          <p:cNvSpPr/>
          <p:nvPr/>
        </p:nvSpPr>
        <p:spPr>
          <a:xfrm>
            <a:off x="855690" y="5589000"/>
            <a:ext cx="211865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AB1098-03-02-A, 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Timeless</a:t>
            </a:r>
            <a:endParaRPr lang="uk-UA" sz="1200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95846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6AADFC5-E641-42A4-A6B3-8EE9CD2166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973" y="0"/>
            <a:ext cx="6858000" cy="68580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B4FEB68-484D-4F0E-9E39-B5AC0A32A2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395" y="1287688"/>
            <a:ext cx="4282623" cy="4282623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D6965B74-B727-4242-8A62-5348F8A0D8F3}"/>
              </a:ext>
            </a:extLst>
          </p:cNvPr>
          <p:cNvSpPr/>
          <p:nvPr/>
        </p:nvSpPr>
        <p:spPr>
          <a:xfrm>
            <a:off x="825887" y="5679554"/>
            <a:ext cx="231272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AB1098-01-02-A, 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Charming</a:t>
            </a:r>
            <a:endParaRPr lang="uk-UA" sz="1200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38329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2FC402-0FCF-486A-B632-C6AD39475AD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615" y="2068492"/>
            <a:ext cx="3240000" cy="32400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8C4F762-1CB8-4361-B336-1FF78FA0042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9978" y="2068492"/>
            <a:ext cx="3240000" cy="32400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B783B45-EEDC-4AE5-B57C-8AFB0FA811C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1477" y="2068492"/>
            <a:ext cx="3240000" cy="3240000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2EF7316B-3A57-435F-AC98-13156213683F}"/>
              </a:ext>
            </a:extLst>
          </p:cNvPr>
          <p:cNvSpPr/>
          <p:nvPr/>
        </p:nvSpPr>
        <p:spPr>
          <a:xfrm>
            <a:off x="3749232" y="105565"/>
            <a:ext cx="444639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1600" b="1" dirty="0">
                <a:solidFill>
                  <a:srgbClr val="770441"/>
                </a:solidFill>
                <a:latin typeface="Century Gothic" panose="020B0502020202020204" pitchFamily="34" charset="0"/>
              </a:rPr>
              <a:t>Ручки кулькові серії </a:t>
            </a:r>
            <a:r>
              <a:rPr lang="en-US" sz="1600" b="1" dirty="0">
                <a:solidFill>
                  <a:srgbClr val="770441"/>
                </a:solidFill>
                <a:latin typeface="Century Gothic" panose="020B0502020202020204" pitchFamily="34" charset="0"/>
              </a:rPr>
              <a:t>Olga </a:t>
            </a:r>
            <a:r>
              <a:rPr lang="en-US" sz="1600" b="1" dirty="0" err="1">
                <a:solidFill>
                  <a:srgbClr val="770441"/>
                </a:solidFill>
                <a:latin typeface="Century Gothic" panose="020B0502020202020204" pitchFamily="34" charset="0"/>
              </a:rPr>
              <a:t>Selyshcheva</a:t>
            </a:r>
            <a:endParaRPr lang="uk-UA" sz="1600" b="1" dirty="0">
              <a:solidFill>
                <a:srgbClr val="77044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8D25DD6-79DD-480F-90CE-40DE8C1B85D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6565" y="105565"/>
            <a:ext cx="1120148" cy="333580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14AA0BF9-D0BF-4F1D-8357-4636F66C2DA8}"/>
              </a:ext>
            </a:extLst>
          </p:cNvPr>
          <p:cNvSpPr/>
          <p:nvPr/>
        </p:nvSpPr>
        <p:spPr>
          <a:xfrm>
            <a:off x="623854" y="519196"/>
            <a:ext cx="11568145" cy="11535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Кулькова ручка </a:t>
            </a:r>
            <a:r>
              <a:rPr lang="uk-UA" sz="16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Axent</a:t>
            </a:r>
            <a:r>
              <a:rPr lang="uk-UA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у стильному картонному пеналі з вишуканим дизайном серії «</a:t>
            </a:r>
            <a:r>
              <a:rPr 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Olga </a:t>
            </a:r>
            <a:r>
              <a:rPr lang="en-US" sz="16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Selyshcheva</a:t>
            </a:r>
            <a:r>
              <a:rPr lang="uk-UA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». </a:t>
            </a:r>
            <a:endParaRPr 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uk-UA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Ручка представлена в привабливому дисплеї, який привертає увагу. Ідеально підходить для подарунка. </a:t>
            </a:r>
            <a:endParaRPr lang="en-US" sz="1600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uk-UA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Приємне на дотик покриття </a:t>
            </a:r>
            <a:r>
              <a:rPr lang="uk-UA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SoftTouch</a:t>
            </a:r>
            <a:r>
              <a:rPr lang="uk-UA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та зручний прогумований грип забезпечують комфортне письмо.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</a:t>
            </a:r>
            <a:endParaRPr lang="uk-UA" sz="1600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20D3C8D7-0D7B-4A91-ACB5-3CD455E2378E}"/>
              </a:ext>
            </a:extLst>
          </p:cNvPr>
          <p:cNvSpPr/>
          <p:nvPr/>
        </p:nvSpPr>
        <p:spPr>
          <a:xfrm>
            <a:off x="847577" y="5414791"/>
            <a:ext cx="231272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AB1098-06-02-A</a:t>
            </a:r>
            <a:r>
              <a:rPr lang="uk-UA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Spring</a:t>
            </a:r>
            <a:endParaRPr lang="uk-UA" sz="1200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EE8162FB-4F2F-4609-9A68-61C822917F8A}"/>
              </a:ext>
            </a:extLst>
          </p:cNvPr>
          <p:cNvSpPr/>
          <p:nvPr/>
        </p:nvSpPr>
        <p:spPr>
          <a:xfrm>
            <a:off x="4727114" y="5414791"/>
            <a:ext cx="231272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AB1098-04-02-A</a:t>
            </a:r>
            <a:r>
              <a:rPr lang="uk-UA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Summer</a:t>
            </a:r>
            <a:endParaRPr lang="uk-UA" sz="1200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D9121327-D7B5-4823-87C3-3314BC742AEB}"/>
              </a:ext>
            </a:extLst>
          </p:cNvPr>
          <p:cNvSpPr/>
          <p:nvPr/>
        </p:nvSpPr>
        <p:spPr>
          <a:xfrm>
            <a:off x="8977839" y="5414791"/>
            <a:ext cx="231272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AB1098-05-02-A</a:t>
            </a:r>
            <a:r>
              <a:rPr lang="uk-UA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Secret</a:t>
            </a:r>
            <a:endParaRPr lang="uk-UA" sz="1200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8A755098-8721-40FA-A283-D1FBBB84BEA6}"/>
              </a:ext>
            </a:extLst>
          </p:cNvPr>
          <p:cNvSpPr/>
          <p:nvPr/>
        </p:nvSpPr>
        <p:spPr>
          <a:xfrm>
            <a:off x="623854" y="6065964"/>
            <a:ext cx="963290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uk-UA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Calibri" panose="020F0502020204030204" pitchFamily="34" charset="0"/>
                <a:cs typeface="FreeSetC"/>
              </a:rPr>
              <a:t>Пишучий вузол: 0,7 мм. 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Calibri" panose="020F0502020204030204" pitchFamily="34" charset="0"/>
                <a:cs typeface="FreeSetC"/>
              </a:rPr>
              <a:t> </a:t>
            </a:r>
            <a:r>
              <a:rPr lang="uk-UA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Calibri" panose="020F0502020204030204" pitchFamily="34" charset="0"/>
                <a:cs typeface="FreeSetC"/>
              </a:rPr>
              <a:t>Довжина стержня: 135 мм.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Calibri" panose="020F0502020204030204" pitchFamily="34" charset="0"/>
                <a:cs typeface="FreeSetC"/>
              </a:rPr>
              <a:t> </a:t>
            </a:r>
            <a:r>
              <a:rPr lang="uk-UA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Calibri" panose="020F0502020204030204" pitchFamily="34" charset="0"/>
                <a:cs typeface="FreeSetC"/>
              </a:rPr>
              <a:t>Довжина написання: 1200 м. </a:t>
            </a:r>
            <a:endParaRPr lang="uk-UA" sz="1200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uk-UA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Calibri" panose="020F0502020204030204" pitchFamily="34" charset="0"/>
                <a:cs typeface="FreeSetC"/>
              </a:rPr>
              <a:t>Упаковка - подарунковий пенал. Відвантаження: дисплей 24 шт.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Calibri" panose="020F0502020204030204" pitchFamily="34" charset="0"/>
                <a:cs typeface="FreeSetC"/>
              </a:rPr>
              <a:t> </a:t>
            </a:r>
            <a:r>
              <a:rPr lang="uk-UA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РРЦ – 86 грн.</a:t>
            </a:r>
            <a:endParaRPr lang="uk-UA" sz="120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62136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57A315D-98DB-4136-AA1F-83F26BD552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788" y="1357182"/>
            <a:ext cx="4320000" cy="43200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781FD3C-47EF-43CD-9E39-CF362C8D91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0"/>
            <a:ext cx="6858000" cy="685800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82E04EBB-13E0-4249-8A4C-070795E39E0C}"/>
              </a:ext>
            </a:extLst>
          </p:cNvPr>
          <p:cNvSpPr/>
          <p:nvPr/>
        </p:nvSpPr>
        <p:spPr>
          <a:xfrm>
            <a:off x="489230" y="5859636"/>
            <a:ext cx="231272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AB1098-06-02-A</a:t>
            </a:r>
            <a:r>
              <a:rPr lang="uk-UA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Spring</a:t>
            </a:r>
            <a:endParaRPr lang="uk-UA" sz="1200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41491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D48E3C6-63EC-403B-9DB7-5B323169A0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420" y="1269000"/>
            <a:ext cx="4320000" cy="43200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81DA0EF-8806-4251-94FB-7FD47737D6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4617" y="0"/>
            <a:ext cx="6858000" cy="685800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0DCA1C5-507F-4648-9E16-9A012A0107AE}"/>
              </a:ext>
            </a:extLst>
          </p:cNvPr>
          <p:cNvSpPr/>
          <p:nvPr/>
        </p:nvSpPr>
        <p:spPr>
          <a:xfrm>
            <a:off x="859449" y="5773137"/>
            <a:ext cx="231272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AB1098-04-02-A</a:t>
            </a:r>
            <a:r>
              <a:rPr lang="uk-UA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Summer</a:t>
            </a:r>
            <a:endParaRPr lang="uk-UA" sz="1200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36584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0F5D6F6-B727-48DE-9E9C-E1B779BE51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0"/>
            <a:ext cx="6858000" cy="68580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AD8A88A-3E47-4F24-9C4F-660B30026B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779" y="1408670"/>
            <a:ext cx="4320000" cy="432000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1EF1E6D-7C08-434A-BB55-A1FB8807F281}"/>
              </a:ext>
            </a:extLst>
          </p:cNvPr>
          <p:cNvSpPr/>
          <p:nvPr/>
        </p:nvSpPr>
        <p:spPr>
          <a:xfrm>
            <a:off x="785309" y="5884347"/>
            <a:ext cx="231272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AB1098-05-02-A</a:t>
            </a:r>
            <a:r>
              <a:rPr lang="uk-UA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Secret</a:t>
            </a:r>
            <a:endParaRPr lang="uk-UA" sz="1200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429434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10687</TotalTime>
  <Words>128</Words>
  <Application>Microsoft Office PowerPoint</Application>
  <PresentationFormat>Широкоэкранный</PresentationFormat>
  <Paragraphs>24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Century Gothic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Здор</dc:creator>
  <cp:lastModifiedBy>Здор</cp:lastModifiedBy>
  <cp:revision>2190</cp:revision>
  <cp:lastPrinted>2024-09-02T11:27:54Z</cp:lastPrinted>
  <dcterms:created xsi:type="dcterms:W3CDTF">2019-03-13T13:21:03Z</dcterms:created>
  <dcterms:modified xsi:type="dcterms:W3CDTF">2024-11-19T13:20:07Z</dcterms:modified>
</cp:coreProperties>
</file>