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"/>
  </p:notesMasterIdLst>
  <p:handoutMasterIdLst>
    <p:handoutMasterId r:id="rId7"/>
  </p:handoutMasterIdLst>
  <p:sldIdLst>
    <p:sldId id="949" r:id="rId2"/>
    <p:sldId id="951" r:id="rId3"/>
    <p:sldId id="950" r:id="rId4"/>
    <p:sldId id="952" r:id="rId5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87BD"/>
    <a:srgbClr val="FFFFFF"/>
    <a:srgbClr val="FFCC00"/>
    <a:srgbClr val="F9DF8D"/>
    <a:srgbClr val="F7BF3E"/>
    <a:srgbClr val="73043F"/>
    <a:srgbClr val="AC0A4F"/>
    <a:srgbClr val="9900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107" d="100"/>
          <a:sy n="107" d="100"/>
        </p:scale>
        <p:origin x="11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B3E33E-009B-4F2D-B153-A14B47EB7A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47" t="50705" r="6728"/>
          <a:stretch/>
        </p:blipFill>
        <p:spPr>
          <a:xfrm>
            <a:off x="499549" y="4882272"/>
            <a:ext cx="4877691" cy="100134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555F32-086E-4AC0-A6F5-EB1DE8DA51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87" t="19703" b="17512"/>
          <a:stretch/>
        </p:blipFill>
        <p:spPr>
          <a:xfrm>
            <a:off x="234378" y="847429"/>
            <a:ext cx="5615180" cy="70899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2C72DFF-4DBA-49F2-B259-8C14D89C7C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570" r="6142" b="11208"/>
          <a:stretch/>
        </p:blipFill>
        <p:spPr>
          <a:xfrm>
            <a:off x="252941" y="3100838"/>
            <a:ext cx="1643815" cy="158357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812B6B-467A-4095-9F96-32BC6F4D2C9E}"/>
              </a:ext>
            </a:extLst>
          </p:cNvPr>
          <p:cNvSpPr txBox="1"/>
          <p:nvPr/>
        </p:nvSpPr>
        <p:spPr>
          <a:xfrm>
            <a:off x="2319703" y="3708032"/>
            <a:ext cx="3478307" cy="6112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 dirty="0"/>
              <a:t>Пише чорнилом, яке видаляється</a:t>
            </a:r>
            <a:r>
              <a:rPr lang="en-US" dirty="0"/>
              <a:t> </a:t>
            </a:r>
            <a:r>
              <a:rPr lang="uk-UA" dirty="0"/>
              <a:t>вбудованим у ручку ластиком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90CD8A3-E2C3-4417-A1A6-01433382C83F}"/>
              </a:ext>
            </a:extLst>
          </p:cNvPr>
          <p:cNvSpPr txBox="1"/>
          <p:nvPr/>
        </p:nvSpPr>
        <p:spPr>
          <a:xfrm>
            <a:off x="445102" y="5625328"/>
            <a:ext cx="5192349" cy="8887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/>
              <a:t>У ручці стрижень з великим запасом чорнила. Довжина написання становить 1 500 м, що в середньому втричі більше, ніж у стандартних ручок «пиши-стирай».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Ручка </a:t>
            </a:r>
            <a:r>
              <a:rPr lang="ru-RU" dirty="0" err="1"/>
              <a:t>гелева</a:t>
            </a:r>
            <a:r>
              <a:rPr lang="ru-RU" dirty="0"/>
              <a:t> "пиши-стирай" </a:t>
            </a:r>
            <a:r>
              <a:rPr lang="ru-RU" dirty="0" err="1"/>
              <a:t>Correct</a:t>
            </a:r>
            <a:r>
              <a:rPr lang="ru-RU" dirty="0"/>
              <a:t> 3Х</a:t>
            </a:r>
            <a:endParaRPr lang="uk-UA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CC3BE8-9FF6-4F29-A8B0-197FACDDEEBF}"/>
              </a:ext>
            </a:extLst>
          </p:cNvPr>
          <p:cNvSpPr txBox="1"/>
          <p:nvPr/>
        </p:nvSpPr>
        <p:spPr>
          <a:xfrm>
            <a:off x="5988424" y="711463"/>
            <a:ext cx="6203576" cy="310424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b="1" dirty="0" err="1"/>
              <a:t>Гелева</a:t>
            </a:r>
            <a:r>
              <a:rPr lang="uk-UA" b="1" dirty="0"/>
              <a:t> ручка «пиши-стирай» </a:t>
            </a:r>
            <a:r>
              <a:rPr lang="en-US" b="1" dirty="0" err="1"/>
              <a:t>Axent</a:t>
            </a:r>
            <a:r>
              <a:rPr lang="en-US" b="1" dirty="0"/>
              <a:t> Correct 3X </a:t>
            </a:r>
            <a:r>
              <a:rPr lang="uk-UA" b="1" dirty="0"/>
              <a:t>зі збільшеним запасом чорнила дозволяє писати </a:t>
            </a:r>
            <a:r>
              <a:rPr lang="uk-UA" b="1" dirty="0">
                <a:highlight>
                  <a:srgbClr val="FFFF00"/>
                </a:highlight>
              </a:rPr>
              <a:t>втричі довше</a:t>
            </a:r>
            <a:r>
              <a:rPr lang="uk-UA" b="1" dirty="0"/>
              <a:t>, ніж звичайні ручки «пиши-стирай». </a:t>
            </a:r>
          </a:p>
          <a:p>
            <a:r>
              <a:rPr lang="uk-UA" dirty="0"/>
              <a:t>Написи можна стерти за допомогою вбудованого ластику, залишаючи зошити охайними. Видалення запису відбувається через нагрівання чорнила до 60°</a:t>
            </a:r>
            <a:r>
              <a:rPr lang="en-US" dirty="0"/>
              <a:t>C </a:t>
            </a:r>
            <a:r>
              <a:rPr lang="uk-UA" dirty="0"/>
              <a:t>під час тертя, не пошкоджуючи папір. </a:t>
            </a:r>
          </a:p>
          <a:p>
            <a:r>
              <a:rPr lang="en-US" dirty="0"/>
              <a:t>Correct 3X </a:t>
            </a:r>
            <a:r>
              <a:rPr lang="uk-UA" dirty="0"/>
              <a:t>незамінна для навчання та роботи, де важлива точність. </a:t>
            </a:r>
          </a:p>
          <a:p>
            <a:r>
              <a:rPr lang="uk-UA" dirty="0"/>
              <a:t>Гелеві чорнила та високоякісний пишучий вузол </a:t>
            </a:r>
            <a:r>
              <a:rPr lang="en-US" dirty="0" err="1"/>
              <a:t>Premec</a:t>
            </a:r>
            <a:r>
              <a:rPr lang="en-US" dirty="0"/>
              <a:t> </a:t>
            </a:r>
            <a:r>
              <a:rPr lang="uk-UA" dirty="0"/>
              <a:t>пишуть м'яко, формуючи чітку лінію. </a:t>
            </a:r>
          </a:p>
          <a:p>
            <a:r>
              <a:rPr lang="uk-UA" dirty="0"/>
              <a:t>Рельєфний грип зменшує втому руки під час тривалого письма. </a:t>
            </a:r>
          </a:p>
          <a:p>
            <a:r>
              <a:rPr lang="uk-UA" dirty="0"/>
              <a:t>Довжина стержня - 112 мм. </a:t>
            </a:r>
          </a:p>
          <a:p>
            <a:r>
              <a:rPr lang="uk-UA" dirty="0"/>
              <a:t>Товщина пишучого вузла - 0,7 мм.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6E5465-D345-4F9C-876E-E93275681249}"/>
              </a:ext>
            </a:extLst>
          </p:cNvPr>
          <p:cNvSpPr txBox="1"/>
          <p:nvPr/>
        </p:nvSpPr>
        <p:spPr>
          <a:xfrm>
            <a:off x="5988424" y="4079229"/>
            <a:ext cx="5147290" cy="17192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AG1122-02-A</a:t>
            </a:r>
            <a:r>
              <a:rPr lang="uk-UA" dirty="0"/>
              <a:t> (синя)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AG1122-01-A</a:t>
            </a:r>
            <a:r>
              <a:rPr lang="uk-UA" dirty="0"/>
              <a:t> (чорна)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AG1122-11-A</a:t>
            </a:r>
            <a:r>
              <a:rPr lang="uk-UA" dirty="0"/>
              <a:t> (фіолетова)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Мін відвантаження – 12</a:t>
            </a:r>
            <a:r>
              <a:rPr lang="en-US" dirty="0"/>
              <a:t> </a:t>
            </a:r>
            <a:r>
              <a:rPr lang="uk-UA" dirty="0"/>
              <a:t>шт.</a:t>
            </a:r>
            <a:r>
              <a:rPr lang="en-US" dirty="0"/>
              <a:t> </a:t>
            </a:r>
            <a:endParaRPr lang="uk-U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Упаковка – 12/480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РРЦ  - 43,50 грн.</a:t>
            </a:r>
            <a:endParaRPr lang="en-US" dirty="0"/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26D4997-337D-416A-84FA-E7083CDF04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42138" y="4924631"/>
            <a:ext cx="1404760" cy="140476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0D36DF1-EBC9-493C-9AE3-0E2438BBF90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29081" b="4726"/>
          <a:stretch/>
        </p:blipFill>
        <p:spPr>
          <a:xfrm>
            <a:off x="154851" y="2349948"/>
            <a:ext cx="5580000" cy="67213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61D269-DC63-48AB-8C7D-961B5E4BFAB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638" y="1592251"/>
            <a:ext cx="5515745" cy="65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17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79A0A31B-B976-437A-B6DF-B3E1A5E68FEB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EE9DD8C-7A8C-494C-B9B6-3999B7D568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9E5B80A-C723-4590-8202-48CA06467C5C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Ручка </a:t>
            </a:r>
            <a:r>
              <a:rPr lang="ru-RU" dirty="0" err="1"/>
              <a:t>гелева</a:t>
            </a:r>
            <a:r>
              <a:rPr lang="ru-RU" dirty="0"/>
              <a:t> "пиши-стирай" </a:t>
            </a:r>
            <a:r>
              <a:rPr lang="ru-RU" dirty="0" err="1"/>
              <a:t>Correct</a:t>
            </a:r>
            <a:r>
              <a:rPr lang="ru-RU" dirty="0"/>
              <a:t> 3Х</a:t>
            </a:r>
            <a:endParaRPr lang="uk-UA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DCF533-61B8-4215-B7EC-6D694314A2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56" r="13596"/>
          <a:stretch/>
        </p:blipFill>
        <p:spPr>
          <a:xfrm>
            <a:off x="465386" y="999490"/>
            <a:ext cx="3706912" cy="5040000"/>
          </a:xfrm>
          <a:prstGeom prst="rect">
            <a:avLst/>
          </a:prstGeom>
          <a:noFill/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FB77D11-A35D-415F-8016-FBCEDCB654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3760" r="13980"/>
          <a:stretch/>
        </p:blipFill>
        <p:spPr>
          <a:xfrm>
            <a:off x="4313172" y="999490"/>
            <a:ext cx="3641881" cy="504000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C59478F-9EAA-4451-8C87-EE579F21254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56" r="15407"/>
          <a:stretch/>
        </p:blipFill>
        <p:spPr>
          <a:xfrm>
            <a:off x="8095927" y="999490"/>
            <a:ext cx="3509682" cy="504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C486743-4D4F-41EA-BBA4-DD9D601A5C11}"/>
              </a:ext>
            </a:extLst>
          </p:cNvPr>
          <p:cNvSpPr txBox="1"/>
          <p:nvPr/>
        </p:nvSpPr>
        <p:spPr>
          <a:xfrm>
            <a:off x="466336" y="6044583"/>
            <a:ext cx="1703294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AG1122-02-A</a:t>
            </a:r>
            <a:r>
              <a:rPr lang="uk-UA" dirty="0"/>
              <a:t> (синя)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2A4DCEA-E634-4EE1-B319-0F3794AAD9D2}"/>
              </a:ext>
            </a:extLst>
          </p:cNvPr>
          <p:cNvSpPr txBox="1"/>
          <p:nvPr/>
        </p:nvSpPr>
        <p:spPr>
          <a:xfrm>
            <a:off x="4349032" y="6039490"/>
            <a:ext cx="2492925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/>
              <a:t>Артикул</a:t>
            </a:r>
            <a:r>
              <a:rPr lang="en-US" dirty="0"/>
              <a:t>: AG1122-01-A</a:t>
            </a:r>
            <a:r>
              <a:rPr lang="uk-UA" dirty="0"/>
              <a:t> (чорна)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1C35FB4-9239-4281-9EE9-409C061C0DFB}"/>
              </a:ext>
            </a:extLst>
          </p:cNvPr>
          <p:cNvSpPr txBox="1"/>
          <p:nvPr/>
        </p:nvSpPr>
        <p:spPr>
          <a:xfrm>
            <a:off x="8074265" y="5994390"/>
            <a:ext cx="2922494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/>
              <a:t>Артикул</a:t>
            </a:r>
            <a:r>
              <a:rPr lang="en-US" dirty="0"/>
              <a:t>: AG1122-11-A</a:t>
            </a:r>
            <a:r>
              <a:rPr lang="uk-UA" dirty="0"/>
              <a:t> (фіолетова)</a:t>
            </a:r>
          </a:p>
        </p:txBody>
      </p:sp>
    </p:spTree>
    <p:extLst>
      <p:ext uri="{BB962C8B-B14F-4D97-AF65-F5344CB8AC3E}">
        <p14:creationId xmlns:p14="http://schemas.microsoft.com/office/powerpoint/2010/main" val="22160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69E98DCD-A2F6-45B5-B254-94A3DABAF64D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D7471D8-89C9-4B6E-8F62-3CF67B7DFC7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52EF5AC-7871-41DB-8268-B5788DFDD332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Ручка </a:t>
            </a:r>
            <a:r>
              <a:rPr lang="ru-RU" dirty="0" err="1"/>
              <a:t>гелева</a:t>
            </a:r>
            <a:r>
              <a:rPr lang="ru-RU" dirty="0"/>
              <a:t> "пиши-стирай" Magic</a:t>
            </a:r>
            <a:endParaRPr lang="uk-UA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229A88-7E60-4A84-96EE-291B298E5239}"/>
              </a:ext>
            </a:extLst>
          </p:cNvPr>
          <p:cNvSpPr txBox="1"/>
          <p:nvPr/>
        </p:nvSpPr>
        <p:spPr>
          <a:xfrm>
            <a:off x="5931701" y="806440"/>
            <a:ext cx="6096000" cy="3381247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 err="1"/>
              <a:t>Гелева</a:t>
            </a:r>
            <a:r>
              <a:rPr lang="uk-UA" dirty="0"/>
              <a:t> ручка «пиши-стирай» </a:t>
            </a:r>
            <a:r>
              <a:rPr lang="en-US" dirty="0" err="1"/>
              <a:t>Axent</a:t>
            </a:r>
            <a:r>
              <a:rPr lang="en-US" dirty="0"/>
              <a:t> Magic </a:t>
            </a:r>
            <a:r>
              <a:rPr lang="uk-UA" dirty="0"/>
              <a:t>забезпечує чисті конспекти без закреслень і помилок. </a:t>
            </a:r>
          </a:p>
          <a:p>
            <a:r>
              <a:rPr lang="uk-UA" dirty="0"/>
              <a:t>Написи можна стерти вбудованим ластиком, не пошкоджуючи папір, завдяки нагріванню чорнила до 60°</a:t>
            </a:r>
            <a:r>
              <a:rPr lang="en-US" dirty="0"/>
              <a:t>C </a:t>
            </a:r>
            <a:r>
              <a:rPr lang="uk-UA" dirty="0"/>
              <a:t>під час тертя. </a:t>
            </a:r>
          </a:p>
          <a:p>
            <a:r>
              <a:rPr lang="uk-UA" dirty="0"/>
              <a:t>Ручка </a:t>
            </a:r>
            <a:r>
              <a:rPr lang="en-US" dirty="0"/>
              <a:t>Magic </a:t>
            </a:r>
            <a:r>
              <a:rPr lang="uk-UA" dirty="0"/>
              <a:t>ідеальна для навчання та роботи, де важливо уникати помарок. </a:t>
            </a:r>
          </a:p>
          <a:p>
            <a:r>
              <a:rPr lang="uk-UA" dirty="0"/>
              <a:t>Гелеві чорнила та високоякісний пишучий вузол </a:t>
            </a:r>
            <a:r>
              <a:rPr lang="en-US" dirty="0" err="1"/>
              <a:t>Premec</a:t>
            </a:r>
            <a:r>
              <a:rPr lang="en-US" dirty="0"/>
              <a:t> </a:t>
            </a:r>
            <a:r>
              <a:rPr lang="uk-UA" dirty="0"/>
              <a:t>забезпечують м'яке, чітке та насичене письмо. </a:t>
            </a:r>
          </a:p>
          <a:p>
            <a:r>
              <a:rPr lang="uk-UA" b="1" dirty="0"/>
              <a:t>Матовий прогумований корпус приємний на дотик, а ергономічний гумовий грип зменшує втому руки під час тривалого письма. </a:t>
            </a:r>
          </a:p>
          <a:p>
            <a:r>
              <a:rPr lang="uk-UA" dirty="0"/>
              <a:t>Довжина стержня – 112 мм.</a:t>
            </a:r>
          </a:p>
          <a:p>
            <a:r>
              <a:rPr lang="uk-UA" dirty="0"/>
              <a:t>Товщина пишучого вузла – 0,7 мм.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FC2468-9A8F-4007-8186-5E9906C74918}"/>
              </a:ext>
            </a:extLst>
          </p:cNvPr>
          <p:cNvSpPr txBox="1"/>
          <p:nvPr/>
        </p:nvSpPr>
        <p:spPr>
          <a:xfrm>
            <a:off x="5931701" y="4332307"/>
            <a:ext cx="5147290" cy="17192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AG1123-02-A</a:t>
            </a:r>
            <a:r>
              <a:rPr lang="uk-UA" dirty="0"/>
              <a:t> (синя)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AG1123-01-A</a:t>
            </a:r>
            <a:r>
              <a:rPr lang="uk-UA" dirty="0"/>
              <a:t> (чорна)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Артикул</a:t>
            </a:r>
            <a:r>
              <a:rPr lang="en-US" dirty="0"/>
              <a:t>: AG1123-11-A</a:t>
            </a:r>
            <a:r>
              <a:rPr lang="uk-UA" dirty="0"/>
              <a:t> (фіолетова)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Мін відвантаження – 12</a:t>
            </a:r>
            <a:r>
              <a:rPr lang="en-US" dirty="0"/>
              <a:t> </a:t>
            </a:r>
            <a:r>
              <a:rPr lang="uk-UA" dirty="0"/>
              <a:t>шт.</a:t>
            </a:r>
            <a:r>
              <a:rPr lang="en-US" dirty="0"/>
              <a:t> </a:t>
            </a:r>
            <a:endParaRPr lang="uk-U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Упаковка – 12/480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uk-UA" dirty="0"/>
              <a:t>РРЦ  - 29,80 грн.</a:t>
            </a:r>
            <a:endParaRPr lang="en-US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CAA50CB-2BCD-4985-8484-25867AC430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37" y="1156450"/>
            <a:ext cx="5341055" cy="72901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7C4CE27-FE27-4E47-AC8C-7A38573AE9E6}"/>
              </a:ext>
            </a:extLst>
          </p:cNvPr>
          <p:cNvSpPr txBox="1"/>
          <p:nvPr/>
        </p:nvSpPr>
        <p:spPr>
          <a:xfrm>
            <a:off x="2034123" y="4753370"/>
            <a:ext cx="3478307" cy="61125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marL="0" indent="0">
              <a:buNone/>
            </a:pPr>
            <a:r>
              <a:rPr lang="uk-UA" dirty="0"/>
              <a:t>Пише чорнилом, яке видаляється</a:t>
            </a:r>
            <a:r>
              <a:rPr lang="en-US" dirty="0"/>
              <a:t> </a:t>
            </a:r>
            <a:r>
              <a:rPr lang="uk-UA" dirty="0"/>
              <a:t>вбудованим у ручку ластиком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02B7725-A1B8-47C8-91AE-A31A534295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62" t="4940" b="4531"/>
          <a:stretch/>
        </p:blipFill>
        <p:spPr>
          <a:xfrm>
            <a:off x="449964" y="4245730"/>
            <a:ext cx="1584159" cy="150607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9BD5F32E-7692-44E5-B122-7E1A412ACF4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8"/>
          <a:stretch/>
        </p:blipFill>
        <p:spPr>
          <a:xfrm>
            <a:off x="264037" y="2140978"/>
            <a:ext cx="5341055" cy="69424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A910C65-08F3-4B50-B713-E535C5EDE6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1967" y="3051845"/>
            <a:ext cx="5341055" cy="70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73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8681195-F226-4308-B11A-4899E25AF2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529" r="14529"/>
          <a:stretch/>
        </p:blipFill>
        <p:spPr>
          <a:xfrm>
            <a:off x="636494" y="1052435"/>
            <a:ext cx="3575473" cy="5040000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8BA8E412-6558-499C-8D42-8B9E4EDE7245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BB3C7A3-BF8B-451B-BCF9-75E12906C08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C68A8E-CFA1-4EAB-BBDB-CF605DF5C984}"/>
              </a:ext>
            </a:extLst>
          </p:cNvPr>
          <p:cNvSpPr txBox="1"/>
          <p:nvPr/>
        </p:nvSpPr>
        <p:spPr>
          <a:xfrm>
            <a:off x="165770" y="26895"/>
            <a:ext cx="10878748" cy="45429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b="1">
                <a:solidFill>
                  <a:srgbClr val="7304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ru-RU" dirty="0"/>
              <a:t>Ручка </a:t>
            </a:r>
            <a:r>
              <a:rPr lang="ru-RU" dirty="0" err="1"/>
              <a:t>гелева</a:t>
            </a:r>
            <a:r>
              <a:rPr lang="ru-RU" dirty="0"/>
              <a:t> "пиши-стирай" Magic</a:t>
            </a:r>
            <a:endParaRPr lang="uk-UA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7340C69-467B-490E-8CA8-AEC959B2D9E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097" r="15099"/>
          <a:stretch/>
        </p:blipFill>
        <p:spPr>
          <a:xfrm>
            <a:off x="4220064" y="1052435"/>
            <a:ext cx="3518116" cy="5040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8920484-98D1-4515-868F-F67204F555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61" r="14817"/>
          <a:stretch/>
        </p:blipFill>
        <p:spPr>
          <a:xfrm>
            <a:off x="7754471" y="1052435"/>
            <a:ext cx="3539181" cy="504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34018F8-9781-44FD-8FBB-B62742B7A0EC}"/>
              </a:ext>
            </a:extLst>
          </p:cNvPr>
          <p:cNvSpPr txBox="1"/>
          <p:nvPr/>
        </p:nvSpPr>
        <p:spPr>
          <a:xfrm>
            <a:off x="923365" y="5925305"/>
            <a:ext cx="1703294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AG1123-02-A</a:t>
            </a:r>
            <a:r>
              <a:rPr lang="uk-UA" dirty="0"/>
              <a:t> (синя)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E3BE2-C6A5-4EBB-BDC7-F6D557389F6C}"/>
              </a:ext>
            </a:extLst>
          </p:cNvPr>
          <p:cNvSpPr txBox="1"/>
          <p:nvPr/>
        </p:nvSpPr>
        <p:spPr>
          <a:xfrm>
            <a:off x="4732659" y="5856717"/>
            <a:ext cx="2492925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AG1123-01-A</a:t>
            </a:r>
            <a:r>
              <a:rPr lang="uk-UA" dirty="0"/>
              <a:t> (чорна)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F4D59C-ADE7-42FE-81F1-3EDFEF62C495}"/>
              </a:ext>
            </a:extLst>
          </p:cNvPr>
          <p:cNvSpPr txBox="1"/>
          <p:nvPr/>
        </p:nvSpPr>
        <p:spPr>
          <a:xfrm>
            <a:off x="8405377" y="5772470"/>
            <a:ext cx="2922494" cy="3342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indent="0">
              <a:lnSpc>
                <a:spcPct val="150000"/>
              </a:lnSpc>
              <a:buFont typeface="Arial" panose="020B0604020202020204" pitchFamily="34" charset="0"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uk-UA" dirty="0"/>
              <a:t>Артикул</a:t>
            </a:r>
            <a:r>
              <a:rPr lang="en-US" dirty="0"/>
              <a:t>: AG1123-11-A</a:t>
            </a:r>
            <a:r>
              <a:rPr lang="uk-UA" dirty="0"/>
              <a:t> (фіолетова)</a:t>
            </a:r>
          </a:p>
        </p:txBody>
      </p:sp>
    </p:spTree>
    <p:extLst>
      <p:ext uri="{BB962C8B-B14F-4D97-AF65-F5344CB8AC3E}">
        <p14:creationId xmlns:p14="http://schemas.microsoft.com/office/powerpoint/2010/main" val="2888957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11394</TotalTime>
  <Words>366</Words>
  <Application>Microsoft Office PowerPoint</Application>
  <PresentationFormat>Широкоэкранный</PresentationFormat>
  <Paragraphs>39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Zdor</cp:lastModifiedBy>
  <cp:revision>2343</cp:revision>
  <cp:lastPrinted>2024-12-09T09:26:16Z</cp:lastPrinted>
  <dcterms:created xsi:type="dcterms:W3CDTF">2019-03-13T13:21:03Z</dcterms:created>
  <dcterms:modified xsi:type="dcterms:W3CDTF">2025-02-20T08:15:30Z</dcterms:modified>
</cp:coreProperties>
</file>