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handoutMasterIdLst>
    <p:handoutMasterId r:id="rId11"/>
  </p:handoutMasterIdLst>
  <p:sldIdLst>
    <p:sldId id="953" r:id="rId2"/>
    <p:sldId id="949" r:id="rId3"/>
    <p:sldId id="954" r:id="rId4"/>
    <p:sldId id="955" r:id="rId5"/>
    <p:sldId id="956" r:id="rId6"/>
    <p:sldId id="957" r:id="rId7"/>
    <p:sldId id="958" r:id="rId8"/>
    <p:sldId id="959" r:id="rId9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87BD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20 мм,  7 шт., </a:t>
            </a:r>
            <a:r>
              <a:rPr lang="en-US" dirty="0" err="1"/>
              <a:t>Pastelini</a:t>
            </a:r>
            <a:endParaRPr lang="uk-U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8A19AF-586A-4CDA-86FF-0D8FC3741FF4}"/>
              </a:ext>
            </a:extLst>
          </p:cNvPr>
          <p:cNvSpPr txBox="1"/>
          <p:nvPr/>
        </p:nvSpPr>
        <p:spPr>
          <a:xfrm>
            <a:off x="5638800" y="732907"/>
            <a:ext cx="6254477" cy="19962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Набір магнітів </a:t>
            </a:r>
            <a:r>
              <a:rPr lang="en-US" dirty="0" err="1"/>
              <a:t>Axent</a:t>
            </a:r>
            <a:r>
              <a:rPr lang="en-US" dirty="0"/>
              <a:t> </a:t>
            </a:r>
            <a:r>
              <a:rPr lang="en-US" dirty="0" err="1"/>
              <a:t>Pastelini</a:t>
            </a:r>
            <a:r>
              <a:rPr lang="en-US" dirty="0"/>
              <a:t> 9828-</a:t>
            </a:r>
            <a:r>
              <a:rPr lang="uk-UA" dirty="0"/>
              <a:t>А — стильне та функціональне рішення для роботи з магнітними дошками.</a:t>
            </a:r>
          </a:p>
          <a:p>
            <a:r>
              <a:rPr lang="uk-UA" dirty="0"/>
              <a:t>Вони надійно утримують аркуші паперу, списки, таблиці, малюнки, нотатки та інші інформаційні матеріали, забезпечуючи порядок і зручність.</a:t>
            </a:r>
          </a:p>
          <a:p>
            <a:r>
              <a:rPr lang="uk-UA" dirty="0"/>
              <a:t>У наборі — 7 різнобарвних круглих магнітів у пластиковому корпусі, упаковані в прозорий блістер.</a:t>
            </a:r>
          </a:p>
          <a:p>
            <a:r>
              <a:rPr lang="uk-UA" dirty="0"/>
              <a:t>Діаметр кожного магніту — 20 мм.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D75D39-4AE4-4D08-A2D5-E020520964DB}"/>
              </a:ext>
            </a:extLst>
          </p:cNvPr>
          <p:cNvSpPr txBox="1"/>
          <p:nvPr/>
        </p:nvSpPr>
        <p:spPr>
          <a:xfrm>
            <a:off x="5638800" y="2906046"/>
            <a:ext cx="4836460" cy="11652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/>
              <a:t>Артикул</a:t>
            </a:r>
            <a:r>
              <a:rPr lang="en-US" dirty="0"/>
              <a:t>: </a:t>
            </a:r>
            <a:r>
              <a:rPr lang="uk-UA" dirty="0"/>
              <a:t>9828-А</a:t>
            </a:r>
          </a:p>
          <a:p>
            <a:r>
              <a:rPr lang="uk-UA" dirty="0"/>
              <a:t>Мін відвантаження </a:t>
            </a:r>
            <a:r>
              <a:rPr lang="uk-UA"/>
              <a:t>– 1</a:t>
            </a:r>
            <a:r>
              <a:rPr lang="en-US" dirty="0"/>
              <a:t> </a:t>
            </a:r>
            <a:r>
              <a:rPr lang="uk-UA"/>
              <a:t>шт.</a:t>
            </a:r>
            <a:r>
              <a:rPr lang="en-US" dirty="0"/>
              <a:t> </a:t>
            </a:r>
            <a:endParaRPr lang="uk-UA" dirty="0"/>
          </a:p>
          <a:p>
            <a:r>
              <a:rPr lang="uk-UA" dirty="0"/>
              <a:t>Упаковка – 1/24/288</a:t>
            </a:r>
          </a:p>
          <a:p>
            <a:r>
              <a:rPr lang="uk-UA" dirty="0"/>
              <a:t>РРЦ  - 48,00 </a:t>
            </a:r>
            <a:r>
              <a:rPr lang="uk-UA"/>
              <a:t>грн.</a:t>
            </a:r>
            <a:endParaRPr lang="en-US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213BFFAA-5C52-4C6F-AFBB-C7730889AE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2" r="29925"/>
          <a:stretch/>
        </p:blipFill>
        <p:spPr bwMode="auto">
          <a:xfrm>
            <a:off x="251013" y="619558"/>
            <a:ext cx="2375646" cy="570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7CD75FC2-BACE-48D0-8114-4604B21976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0" r="19083"/>
          <a:stretch/>
        </p:blipFill>
        <p:spPr bwMode="auto">
          <a:xfrm>
            <a:off x="3236258" y="780518"/>
            <a:ext cx="1721223" cy="271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AFEA9DBB-5619-4EA3-98B9-1C672A397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20" y="3747990"/>
            <a:ext cx="2846288" cy="284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96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20 мм,  7 шт., </a:t>
            </a:r>
            <a:r>
              <a:rPr lang="en-US" dirty="0" err="1"/>
              <a:t>Pastelini</a:t>
            </a:r>
            <a:endParaRPr lang="uk-UA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6A9EA6F4-E6B3-4536-A64B-BD0C2B3DC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74" y="803840"/>
            <a:ext cx="5748927" cy="574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C12FE57A-F67E-413D-8AC9-26F034009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4" r="17502"/>
          <a:stretch/>
        </p:blipFill>
        <p:spPr bwMode="auto">
          <a:xfrm>
            <a:off x="6849035" y="803840"/>
            <a:ext cx="3679536" cy="574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025395-48BC-4CCC-8D6C-055C8BE11A93}"/>
              </a:ext>
            </a:extLst>
          </p:cNvPr>
          <p:cNvSpPr txBox="1"/>
          <p:nvPr/>
        </p:nvSpPr>
        <p:spPr>
          <a:xfrm>
            <a:off x="10436733" y="6161519"/>
            <a:ext cx="1398493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buNone/>
            </a:pPr>
            <a:r>
              <a:rPr lang="uk-UA" dirty="0"/>
              <a:t>Артикул</a:t>
            </a:r>
            <a:r>
              <a:rPr lang="en-US" dirty="0"/>
              <a:t>: </a:t>
            </a:r>
            <a:r>
              <a:rPr lang="uk-UA" dirty="0"/>
              <a:t>9828-А</a:t>
            </a:r>
          </a:p>
        </p:txBody>
      </p:sp>
    </p:spTree>
    <p:extLst>
      <p:ext uri="{BB962C8B-B14F-4D97-AF65-F5344CB8AC3E}">
        <p14:creationId xmlns:p14="http://schemas.microsoft.com/office/powerpoint/2010/main" val="358501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30 мм,  6 шт., </a:t>
            </a:r>
            <a:r>
              <a:rPr lang="en-US" dirty="0" err="1"/>
              <a:t>Pastelini</a:t>
            </a:r>
            <a:endParaRPr lang="uk-UA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889AED2-8DBC-4ED5-B642-AF9C9A0A30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2" r="18689"/>
          <a:stretch/>
        </p:blipFill>
        <p:spPr bwMode="auto">
          <a:xfrm>
            <a:off x="3720353" y="758658"/>
            <a:ext cx="1792941" cy="28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7C63FD4-9AB8-414F-BE66-BFF65B88BD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r="26863"/>
          <a:stretch/>
        </p:blipFill>
        <p:spPr bwMode="auto">
          <a:xfrm>
            <a:off x="183700" y="690087"/>
            <a:ext cx="2837405" cy="597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F7AD841-095F-4D2C-91A7-50495690F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018" y="4101353"/>
            <a:ext cx="2568388" cy="256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8F1FD61-4A23-4FFD-881F-D54E2C28E41A}"/>
              </a:ext>
            </a:extLst>
          </p:cNvPr>
          <p:cNvSpPr txBox="1"/>
          <p:nvPr/>
        </p:nvSpPr>
        <p:spPr>
          <a:xfrm>
            <a:off x="5872937" y="731764"/>
            <a:ext cx="6096000" cy="22797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Набір магнітів </a:t>
            </a:r>
            <a:r>
              <a:rPr lang="en-US" dirty="0" err="1"/>
              <a:t>Axent</a:t>
            </a:r>
            <a:r>
              <a:rPr lang="en-US" dirty="0"/>
              <a:t> </a:t>
            </a:r>
            <a:r>
              <a:rPr lang="en-US" dirty="0" err="1"/>
              <a:t>Pastelini</a:t>
            </a:r>
            <a:r>
              <a:rPr lang="en-US" dirty="0"/>
              <a:t> 9829-</a:t>
            </a:r>
            <a:r>
              <a:rPr lang="uk-UA" dirty="0"/>
              <a:t>А — стильне та функціональне рішення для роботи з магнітними дошками.</a:t>
            </a:r>
          </a:p>
          <a:p>
            <a:r>
              <a:rPr lang="uk-UA" dirty="0"/>
              <a:t>Вони надійно утримують аркуші паперу, списки, таблиці, малюнки, нотатки та інші інформаційні матеріали, забезпечуючи порядок і зручність.</a:t>
            </a:r>
          </a:p>
          <a:p>
            <a:r>
              <a:rPr lang="uk-UA" dirty="0"/>
              <a:t>У наборі — 6 різнобарвних круглих магнітів у пластиковому корпусі, упаковані в прозорий блістер.</a:t>
            </a:r>
          </a:p>
          <a:p>
            <a:r>
              <a:rPr lang="uk-UA" dirty="0"/>
              <a:t>Діаметр кожного магніту — 30 мм.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38B60A-BBBE-4405-828E-D5832E6CB2FA}"/>
              </a:ext>
            </a:extLst>
          </p:cNvPr>
          <p:cNvSpPr txBox="1"/>
          <p:nvPr/>
        </p:nvSpPr>
        <p:spPr>
          <a:xfrm>
            <a:off x="5872937" y="3326555"/>
            <a:ext cx="4836460" cy="11652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Артикул</a:t>
            </a:r>
            <a:r>
              <a:rPr lang="en-US" dirty="0"/>
              <a:t>: </a:t>
            </a:r>
            <a:r>
              <a:rPr lang="uk-UA" dirty="0"/>
              <a:t>9829-А</a:t>
            </a:r>
          </a:p>
          <a:p>
            <a:r>
              <a:rPr lang="uk-UA" dirty="0"/>
              <a:t>Мін відвантаження – 1</a:t>
            </a:r>
            <a:r>
              <a:rPr lang="en-US" dirty="0"/>
              <a:t> </a:t>
            </a:r>
            <a:r>
              <a:rPr lang="uk-UA" dirty="0"/>
              <a:t>шт.</a:t>
            </a:r>
            <a:r>
              <a:rPr lang="en-US" dirty="0"/>
              <a:t> </a:t>
            </a:r>
            <a:endParaRPr lang="uk-UA" dirty="0"/>
          </a:p>
          <a:p>
            <a:r>
              <a:rPr lang="uk-UA" dirty="0"/>
              <a:t>Упаковка – 1/24/288</a:t>
            </a:r>
          </a:p>
          <a:p>
            <a:r>
              <a:rPr lang="uk-UA" dirty="0"/>
              <a:t>РРЦ  - </a:t>
            </a:r>
            <a:r>
              <a:rPr lang="en-US" dirty="0"/>
              <a:t>5</a:t>
            </a:r>
            <a:r>
              <a:rPr lang="uk-UA" dirty="0"/>
              <a:t>8,00 грн.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71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30 мм,  6 шт., </a:t>
            </a:r>
            <a:r>
              <a:rPr lang="en-US" dirty="0" err="1"/>
              <a:t>Pastelini</a:t>
            </a:r>
            <a:endParaRPr lang="uk-UA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9C5E732-61D9-4C60-A787-F956EE594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65" y="730546"/>
            <a:ext cx="6001947" cy="60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F82EFE3D-938B-4B78-BD75-9AA6E0F452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2" r="18689"/>
          <a:stretch/>
        </p:blipFill>
        <p:spPr bwMode="auto">
          <a:xfrm>
            <a:off x="6714564" y="702826"/>
            <a:ext cx="3716376" cy="60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254EDF-730C-47EE-8191-8F738F7534CE}"/>
              </a:ext>
            </a:extLst>
          </p:cNvPr>
          <p:cNvSpPr txBox="1"/>
          <p:nvPr/>
        </p:nvSpPr>
        <p:spPr>
          <a:xfrm>
            <a:off x="10408024" y="6328649"/>
            <a:ext cx="1398493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buNone/>
            </a:pPr>
            <a:r>
              <a:rPr lang="uk-UA" dirty="0"/>
              <a:t>Артикул</a:t>
            </a:r>
            <a:r>
              <a:rPr lang="en-US" dirty="0"/>
              <a:t>: </a:t>
            </a:r>
            <a:r>
              <a:rPr lang="uk-UA" dirty="0"/>
              <a:t>9829-А</a:t>
            </a:r>
          </a:p>
        </p:txBody>
      </p:sp>
    </p:spTree>
    <p:extLst>
      <p:ext uri="{BB962C8B-B14F-4D97-AF65-F5344CB8AC3E}">
        <p14:creationId xmlns:p14="http://schemas.microsoft.com/office/powerpoint/2010/main" val="3468887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24 мм,  6 шт., </a:t>
            </a:r>
            <a:r>
              <a:rPr lang="en-US" dirty="0" err="1"/>
              <a:t>Morandi</a:t>
            </a:r>
            <a:endParaRPr lang="uk-UA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65BDD83-C966-4326-A6F7-EFC0E4485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11" b="29039"/>
          <a:stretch/>
        </p:blipFill>
        <p:spPr bwMode="auto">
          <a:xfrm>
            <a:off x="264383" y="968192"/>
            <a:ext cx="5464064" cy="222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8BF9CA1-BE0E-4009-B486-A7D3AA473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902"/>
          <a:stretch/>
        </p:blipFill>
        <p:spPr bwMode="auto">
          <a:xfrm>
            <a:off x="457201" y="3519991"/>
            <a:ext cx="2008094" cy="293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36DAC2A0-EFC0-401A-80F2-14DBC385C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541" y="3402105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8D9A92-DA7F-4DE4-8492-8AB0FE308928}"/>
              </a:ext>
            </a:extLst>
          </p:cNvPr>
          <p:cNvSpPr txBox="1"/>
          <p:nvPr/>
        </p:nvSpPr>
        <p:spPr>
          <a:xfrm>
            <a:off x="6297705" y="715488"/>
            <a:ext cx="5725513" cy="22732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Набір магнітів </a:t>
            </a:r>
            <a:r>
              <a:rPr lang="en-US" dirty="0" err="1"/>
              <a:t>Axent</a:t>
            </a:r>
            <a:r>
              <a:rPr lang="en-US" dirty="0"/>
              <a:t> </a:t>
            </a:r>
            <a:r>
              <a:rPr lang="en-US" dirty="0" err="1"/>
              <a:t>Morandi</a:t>
            </a:r>
            <a:r>
              <a:rPr lang="en-US" dirty="0"/>
              <a:t> 9826-</a:t>
            </a:r>
            <a:r>
              <a:rPr lang="uk-UA" dirty="0"/>
              <a:t>А — стильне та функціональне рішення для роботи з магнітними дошками.</a:t>
            </a:r>
          </a:p>
          <a:p>
            <a:r>
              <a:rPr lang="uk-UA" dirty="0"/>
              <a:t>Вони надійно утримують аркуші паперу, списки, таблиці, малюнки, нотатки та інші інформаційні матеріали, забезпечуючи порядок і зручність.</a:t>
            </a:r>
          </a:p>
          <a:p>
            <a:r>
              <a:rPr lang="uk-UA" dirty="0"/>
              <a:t>У наборі — 6 різнобарвних круглих магнітів у пластиковому корпусі, упаковані в прозорий блістер.</a:t>
            </a:r>
          </a:p>
          <a:p>
            <a:r>
              <a:rPr lang="uk-UA" dirty="0"/>
              <a:t>Діаметр кожного магніту — 24 мм.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C125CF-8982-4843-ADB9-47E9157A985E}"/>
              </a:ext>
            </a:extLst>
          </p:cNvPr>
          <p:cNvSpPr txBox="1"/>
          <p:nvPr/>
        </p:nvSpPr>
        <p:spPr>
          <a:xfrm>
            <a:off x="6297705" y="3174875"/>
            <a:ext cx="4684060" cy="11652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Артикул</a:t>
            </a:r>
            <a:r>
              <a:rPr lang="en-US" dirty="0"/>
              <a:t>: </a:t>
            </a:r>
            <a:r>
              <a:rPr lang="uk-UA" dirty="0"/>
              <a:t>9826-А</a:t>
            </a:r>
            <a:endParaRPr lang="en-US" dirty="0"/>
          </a:p>
          <a:p>
            <a:r>
              <a:rPr lang="uk-UA" dirty="0"/>
              <a:t>Мін відвантаження – 1</a:t>
            </a:r>
            <a:r>
              <a:rPr lang="en-US" dirty="0"/>
              <a:t> </a:t>
            </a:r>
            <a:r>
              <a:rPr lang="uk-UA" dirty="0"/>
              <a:t>шт.</a:t>
            </a:r>
            <a:r>
              <a:rPr lang="en-US" dirty="0"/>
              <a:t> </a:t>
            </a:r>
            <a:endParaRPr lang="uk-UA" dirty="0"/>
          </a:p>
          <a:p>
            <a:r>
              <a:rPr lang="uk-UA" dirty="0"/>
              <a:t>Упаковка – 1/24/</a:t>
            </a:r>
            <a:r>
              <a:rPr lang="en-US" dirty="0"/>
              <a:t>192</a:t>
            </a:r>
            <a:endParaRPr lang="uk-UA" dirty="0"/>
          </a:p>
          <a:p>
            <a:r>
              <a:rPr lang="uk-UA" dirty="0"/>
              <a:t>РРЦ  - </a:t>
            </a:r>
            <a:r>
              <a:rPr lang="en-US" dirty="0"/>
              <a:t>48</a:t>
            </a:r>
            <a:r>
              <a:rPr lang="uk-UA" dirty="0"/>
              <a:t>,00 грн.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605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24 мм,  6 шт., </a:t>
            </a:r>
            <a:r>
              <a:rPr lang="en-US" dirty="0" err="1"/>
              <a:t>Morandi</a:t>
            </a:r>
            <a:endParaRPr lang="uk-UA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E0DA36F-17C2-4395-9BA8-66BEE6969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00" y="833717"/>
            <a:ext cx="5916705" cy="59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466B5770-84D7-4E03-8132-D21B82C19C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902"/>
          <a:stretch/>
        </p:blipFill>
        <p:spPr bwMode="auto">
          <a:xfrm>
            <a:off x="6505706" y="708214"/>
            <a:ext cx="4096018" cy="597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1C437B-1133-4A41-935C-FF5C28757FD5}"/>
              </a:ext>
            </a:extLst>
          </p:cNvPr>
          <p:cNvSpPr txBox="1"/>
          <p:nvPr/>
        </p:nvSpPr>
        <p:spPr>
          <a:xfrm>
            <a:off x="10288405" y="6328649"/>
            <a:ext cx="1437240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Артикул</a:t>
            </a:r>
            <a:r>
              <a:rPr lang="en-US" dirty="0"/>
              <a:t>: </a:t>
            </a:r>
            <a:r>
              <a:rPr lang="uk-UA" dirty="0"/>
              <a:t>9826-А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246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32 мм,  6 шт., </a:t>
            </a:r>
            <a:r>
              <a:rPr lang="en-US" dirty="0" err="1"/>
              <a:t>Morandi</a:t>
            </a:r>
            <a:endParaRPr lang="uk-UA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C80CF59-D1D7-4C9E-9ADC-76F02A10EB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32" b="30297"/>
          <a:stretch/>
        </p:blipFill>
        <p:spPr bwMode="auto">
          <a:xfrm>
            <a:off x="165769" y="833719"/>
            <a:ext cx="5341199" cy="20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48B52894-0295-49F4-AF71-4538A4CF3E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7" r="17434"/>
          <a:stretch/>
        </p:blipFill>
        <p:spPr bwMode="auto">
          <a:xfrm>
            <a:off x="663388" y="3128682"/>
            <a:ext cx="2260279" cy="349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EC35B14E-37E2-428C-B74F-3B2A0009B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881" y="3648635"/>
            <a:ext cx="3016624" cy="30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236208-7851-4873-B160-821A7E4DE0B6}"/>
              </a:ext>
            </a:extLst>
          </p:cNvPr>
          <p:cNvSpPr txBox="1"/>
          <p:nvPr/>
        </p:nvSpPr>
        <p:spPr>
          <a:xfrm>
            <a:off x="6455324" y="815345"/>
            <a:ext cx="5341199" cy="22797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Набір </a:t>
            </a:r>
            <a:r>
              <a:rPr lang="uk-UA"/>
              <a:t>магнітів </a:t>
            </a:r>
            <a:r>
              <a:rPr lang="en-US"/>
              <a:t>Axent Morandi</a:t>
            </a:r>
            <a:r>
              <a:rPr lang="en-US" dirty="0"/>
              <a:t> 9827-</a:t>
            </a:r>
            <a:r>
              <a:rPr lang="uk-UA" dirty="0"/>
              <a:t>А — стильне та функціональне рішення для роботи з магнітними дошками.</a:t>
            </a:r>
          </a:p>
          <a:p>
            <a:r>
              <a:rPr lang="uk-UA" dirty="0"/>
              <a:t>Вони надійно утримують аркуші паперу, списки, таблиці, малюнки, нотатки та інші інформаційні матеріали, забезпечуючи порядок і зручність.</a:t>
            </a:r>
          </a:p>
          <a:p>
            <a:r>
              <a:rPr lang="uk-UA" dirty="0"/>
              <a:t>У наборі — 6 різнобарвних круглих магнітів у пластиковому корпусі, упаковані в прозорий блістер.</a:t>
            </a:r>
          </a:p>
          <a:p>
            <a:r>
              <a:rPr lang="uk-UA" dirty="0"/>
              <a:t>Діаметр кожного магніту — 32 мм.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068C13-33B3-49CA-9264-BBA8A68B067C}"/>
              </a:ext>
            </a:extLst>
          </p:cNvPr>
          <p:cNvSpPr txBox="1"/>
          <p:nvPr/>
        </p:nvSpPr>
        <p:spPr>
          <a:xfrm>
            <a:off x="6502719" y="3180301"/>
            <a:ext cx="4684060" cy="11652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Артикул</a:t>
            </a:r>
            <a:r>
              <a:rPr lang="en-US" dirty="0"/>
              <a:t>: </a:t>
            </a:r>
            <a:r>
              <a:rPr lang="uk-UA" dirty="0"/>
              <a:t>9827-А</a:t>
            </a:r>
            <a:endParaRPr lang="en-US" dirty="0"/>
          </a:p>
          <a:p>
            <a:r>
              <a:rPr lang="uk-UA" dirty="0"/>
              <a:t>Мін відвантаження – 1</a:t>
            </a:r>
            <a:r>
              <a:rPr lang="en-US" dirty="0"/>
              <a:t> </a:t>
            </a:r>
            <a:r>
              <a:rPr lang="uk-UA" dirty="0"/>
              <a:t>шт.</a:t>
            </a:r>
            <a:r>
              <a:rPr lang="en-US" dirty="0"/>
              <a:t> </a:t>
            </a:r>
            <a:endParaRPr lang="uk-UA" dirty="0"/>
          </a:p>
          <a:p>
            <a:r>
              <a:rPr lang="uk-UA" dirty="0"/>
              <a:t>Упаковка – 1/24/</a:t>
            </a:r>
            <a:r>
              <a:rPr lang="en-US" dirty="0"/>
              <a:t>192</a:t>
            </a:r>
            <a:endParaRPr lang="uk-UA" dirty="0"/>
          </a:p>
          <a:p>
            <a:r>
              <a:rPr lang="uk-UA" dirty="0"/>
              <a:t>РРЦ  - </a:t>
            </a:r>
            <a:r>
              <a:rPr lang="en-US" dirty="0"/>
              <a:t>63</a:t>
            </a:r>
            <a:r>
              <a:rPr lang="uk-UA" dirty="0"/>
              <a:t>,00 грн.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766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Набір</a:t>
            </a:r>
            <a:r>
              <a:rPr lang="ru-RU" dirty="0"/>
              <a:t> </a:t>
            </a:r>
            <a:r>
              <a:rPr lang="ru-RU" dirty="0" err="1"/>
              <a:t>магнітів</a:t>
            </a:r>
            <a:r>
              <a:rPr lang="ru-RU" dirty="0"/>
              <a:t> 32 мм,  6 шт., </a:t>
            </a:r>
            <a:r>
              <a:rPr lang="en-US" dirty="0" err="1"/>
              <a:t>Morandi</a:t>
            </a:r>
            <a:endParaRPr lang="uk-UA" dirty="0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48B52894-0295-49F4-AF71-4538A4CF3E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7" r="17434"/>
          <a:stretch/>
        </p:blipFill>
        <p:spPr bwMode="auto">
          <a:xfrm>
            <a:off x="6544235" y="717404"/>
            <a:ext cx="3860551" cy="59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29B2A3E4-96EC-468B-96D9-9BFEE3BF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9" y="717404"/>
            <a:ext cx="5971563" cy="59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7F8C04-4065-497C-8625-6DA018D0E64D}"/>
              </a:ext>
            </a:extLst>
          </p:cNvPr>
          <p:cNvSpPr txBox="1"/>
          <p:nvPr/>
        </p:nvSpPr>
        <p:spPr>
          <a:xfrm>
            <a:off x="10309412" y="6251561"/>
            <a:ext cx="1550356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/>
              <a:t>Артикул</a:t>
            </a:r>
            <a:r>
              <a:rPr lang="en-US"/>
              <a:t>: </a:t>
            </a:r>
            <a:r>
              <a:rPr lang="uk-UA"/>
              <a:t>9827-А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10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11432</TotalTime>
  <Words>409</Words>
  <Application>Microsoft Office PowerPoint</Application>
  <PresentationFormat>Широкоэкранный</PresentationFormat>
  <Paragraphs>44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2361</cp:revision>
  <cp:lastPrinted>2024-12-09T09:26:16Z</cp:lastPrinted>
  <dcterms:created xsi:type="dcterms:W3CDTF">2019-03-13T13:21:03Z</dcterms:created>
  <dcterms:modified xsi:type="dcterms:W3CDTF">2025-02-24T14:45:22Z</dcterms:modified>
</cp:coreProperties>
</file>