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handoutMasterIdLst>
    <p:handoutMasterId r:id="rId6"/>
  </p:handoutMasterIdLst>
  <p:sldIdLst>
    <p:sldId id="918" r:id="rId2"/>
    <p:sldId id="919" r:id="rId3"/>
    <p:sldId id="920" r:id="rId4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8CBF"/>
    <a:srgbClr val="FFFFF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24.07.2025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7162C4E-967C-42F0-A6EF-A6684A4EDDD2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0ED89A-7AA0-4E68-AEAA-71A4E393CB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CCE5E6F-A562-4811-958F-56579D7DC1F9}"/>
              </a:ext>
            </a:extLst>
          </p:cNvPr>
          <p:cNvSpPr txBox="1"/>
          <p:nvPr/>
        </p:nvSpPr>
        <p:spPr>
          <a:xfrm>
            <a:off x="138876" y="29956"/>
            <a:ext cx="7781365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Маркер </a:t>
            </a:r>
            <a:r>
              <a:rPr lang="uk-UA" dirty="0" err="1"/>
              <a:t>Whiteboard</a:t>
            </a:r>
            <a:r>
              <a:rPr lang="uk-UA" dirty="0"/>
              <a:t> D2800: 4 маркери та магнітний тримач-губка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44FEB80-B3E4-45BE-95F2-AA02C598D5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287" b="16361"/>
          <a:stretch/>
        </p:blipFill>
        <p:spPr>
          <a:xfrm>
            <a:off x="400709" y="1057859"/>
            <a:ext cx="3500795" cy="23578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744E0D2-E575-497D-A76C-888273B83B0E}"/>
              </a:ext>
            </a:extLst>
          </p:cNvPr>
          <p:cNvSpPr txBox="1"/>
          <p:nvPr/>
        </p:nvSpPr>
        <p:spPr>
          <a:xfrm>
            <a:off x="4887285" y="861153"/>
            <a:ext cx="7149428" cy="51090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indent="0">
              <a:buNone/>
            </a:pPr>
            <a:r>
              <a:rPr lang="uk-UA" dirty="0"/>
              <a:t>Маркер </a:t>
            </a:r>
            <a:r>
              <a:rPr lang="uk-UA" dirty="0" err="1"/>
              <a:t>Whiteboard</a:t>
            </a:r>
            <a:r>
              <a:rPr lang="uk-UA" dirty="0"/>
              <a:t> D2800: набір з 4 маркерів та магнітного тримача-губки</a:t>
            </a:r>
          </a:p>
          <a:p>
            <a:r>
              <a:rPr lang="uk-UA" dirty="0"/>
              <a:t>Зручний та практичний набір </a:t>
            </a:r>
            <a:r>
              <a:rPr lang="uk-UA" b="0" dirty="0"/>
              <a:t>для щоденного використання на маркерних дошках і </a:t>
            </a:r>
            <a:r>
              <a:rPr lang="uk-UA" b="0" dirty="0" err="1"/>
              <a:t>фліпчатрах</a:t>
            </a:r>
            <a:r>
              <a:rPr lang="uk-UA" b="0" dirty="0"/>
              <a:t>.</a:t>
            </a:r>
          </a:p>
          <a:p>
            <a:r>
              <a:rPr lang="uk-UA" dirty="0"/>
              <a:t>4 маркери + універсальний тримач-губка </a:t>
            </a:r>
            <a:r>
              <a:rPr lang="uk-UA" b="0" dirty="0"/>
              <a:t>— усі маркери зручно розміщені на пластиковому тримачі, який надійно кріпиться до дошки за допомогою вбудованого магніту. Тримач також виконує функцію губки для стирання написів.</a:t>
            </a:r>
          </a:p>
          <a:p>
            <a:r>
              <a:rPr lang="uk-UA" dirty="0"/>
              <a:t>Якісне письмо без розмазування </a:t>
            </a:r>
            <a:r>
              <a:rPr lang="uk-UA" b="0" dirty="0"/>
              <a:t>— маркери забезпечують чіткий, яскравий напис, який не розтікається, швидко висихає та легко стирається.</a:t>
            </a:r>
          </a:p>
          <a:p>
            <a:r>
              <a:rPr lang="uk-UA" dirty="0"/>
              <a:t>Безпечні та надійні </a:t>
            </a:r>
            <a:r>
              <a:rPr lang="uk-UA" b="0" dirty="0"/>
              <a:t>— чорнило на спиртовій основі, нетоксичне, без різкого запаху.</a:t>
            </a:r>
          </a:p>
          <a:p>
            <a:r>
              <a:rPr lang="uk-UA" dirty="0"/>
              <a:t>Круглий наконечник з товщиною лінії 2 мм </a:t>
            </a:r>
            <a:r>
              <a:rPr lang="uk-UA" b="0" dirty="0"/>
              <a:t>— оптимально для презентацій і нотаток.</a:t>
            </a:r>
          </a:p>
          <a:p>
            <a:r>
              <a:rPr lang="uk-UA" dirty="0"/>
              <a:t>Ідеально підходить для офісу, навчання, тренінгів та домашнього використання.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b="0" dirty="0"/>
              <a:t>Мін відвантаження - 1 шт.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b="0" dirty="0"/>
              <a:t>Упаковка – 1/12</a:t>
            </a:r>
            <a:r>
              <a:rPr lang="en-US" b="0" dirty="0"/>
              <a:t>/</a:t>
            </a:r>
            <a:r>
              <a:rPr lang="uk-UA" b="0" dirty="0"/>
              <a:t>72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b="0" dirty="0"/>
              <a:t>РРЦ  - 115 грн</a:t>
            </a:r>
            <a:endParaRPr lang="en-US" b="0" dirty="0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FEB9D5F3-A6DA-4211-BC2C-4971C876D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701" y="3989311"/>
            <a:ext cx="1940511" cy="194051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31BFD98F-7A3A-412F-A5CE-3924B6023A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4597" y="3989311"/>
            <a:ext cx="1940511" cy="194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57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7162C4E-967C-42F0-A6EF-A6684A4EDDD2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0ED89A-7AA0-4E68-AEAA-71A4E393CB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CCE5E6F-A562-4811-958F-56579D7DC1F9}"/>
              </a:ext>
            </a:extLst>
          </p:cNvPr>
          <p:cNvSpPr txBox="1"/>
          <p:nvPr/>
        </p:nvSpPr>
        <p:spPr>
          <a:xfrm>
            <a:off x="138876" y="29956"/>
            <a:ext cx="7781365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Маркер </a:t>
            </a:r>
            <a:r>
              <a:rPr lang="uk-UA" dirty="0" err="1"/>
              <a:t>Whiteboard</a:t>
            </a:r>
            <a:r>
              <a:rPr lang="uk-UA" dirty="0"/>
              <a:t> D2800: 4 маркери та магнітний тримач-губка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6CEF4D4-2638-4C44-9762-58ACF601D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47" y="1034912"/>
            <a:ext cx="5400000" cy="5400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380B24-F497-4F28-B6AB-26D986D410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342" y="1034912"/>
            <a:ext cx="5400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543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7162C4E-967C-42F0-A6EF-A6684A4EDDD2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0ED89A-7AA0-4E68-AEAA-71A4E393CB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CCE5E6F-A562-4811-958F-56579D7DC1F9}"/>
              </a:ext>
            </a:extLst>
          </p:cNvPr>
          <p:cNvSpPr txBox="1"/>
          <p:nvPr/>
        </p:nvSpPr>
        <p:spPr>
          <a:xfrm>
            <a:off x="138876" y="29956"/>
            <a:ext cx="7781365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Стержень </a:t>
            </a:r>
            <a:r>
              <a:rPr lang="uk-UA" dirty="0" err="1"/>
              <a:t>гелевий</a:t>
            </a:r>
            <a:r>
              <a:rPr lang="uk-UA" dirty="0"/>
              <a:t> </a:t>
            </a:r>
            <a:r>
              <a:rPr lang="en-US" dirty="0"/>
              <a:t>Quick-dry ink 1126, 0,5 </a:t>
            </a:r>
            <a:r>
              <a:rPr lang="uk-UA" dirty="0"/>
              <a:t>мм, 111 мм, синій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455B8E-785C-4FE8-B863-B519FC4C2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23" y="1084171"/>
            <a:ext cx="4957047" cy="49570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E2BB852-0BEC-43B5-834A-7F72C47BDCA9}"/>
              </a:ext>
            </a:extLst>
          </p:cNvPr>
          <p:cNvSpPr txBox="1"/>
          <p:nvPr/>
        </p:nvSpPr>
        <p:spPr>
          <a:xfrm>
            <a:off x="5553635" y="1084172"/>
            <a:ext cx="6483078" cy="48833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Стержень </a:t>
            </a:r>
            <a:r>
              <a:rPr lang="uk-UA" dirty="0" err="1"/>
              <a:t>гелевий</a:t>
            </a:r>
            <a:r>
              <a:rPr lang="uk-UA" dirty="0"/>
              <a:t> </a:t>
            </a:r>
            <a:r>
              <a:rPr lang="en-US" dirty="0"/>
              <a:t>Quick-dry ink 1126, 0,5 </a:t>
            </a:r>
            <a:r>
              <a:rPr lang="uk-UA" dirty="0"/>
              <a:t>мм, 111 мм, синій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Практичне рішення </a:t>
            </a:r>
            <a:r>
              <a:rPr lang="uk-UA" b="0" dirty="0"/>
              <a:t>для тих, хто багато пише та цінує комфорт.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err="1"/>
              <a:t>Економно</a:t>
            </a:r>
            <a:r>
              <a:rPr lang="uk-UA" dirty="0"/>
              <a:t> та зручно </a:t>
            </a:r>
            <a:r>
              <a:rPr lang="uk-UA" b="0" dirty="0"/>
              <a:t>— заміна стержня продовжує життя улюбленої ручки, дозволяє заощадити та зменшити витрати.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Швидковисихаюче чорнило </a:t>
            </a:r>
            <a:r>
              <a:rPr lang="en-US" dirty="0"/>
              <a:t>Quick-dry ink </a:t>
            </a:r>
            <a:r>
              <a:rPr lang="en-US" b="0" dirty="0"/>
              <a:t>— </a:t>
            </a:r>
            <a:r>
              <a:rPr lang="uk-UA" b="0" dirty="0"/>
              <a:t>не розмазується, ідеально підходить для </a:t>
            </a:r>
            <a:r>
              <a:rPr lang="uk-UA" b="0" dirty="0" err="1"/>
              <a:t>правшів</a:t>
            </a:r>
            <a:r>
              <a:rPr lang="uk-UA" b="0" dirty="0"/>
              <a:t> і шульг.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Комфортне письмо </a:t>
            </a:r>
            <a:r>
              <a:rPr lang="uk-UA" b="0" dirty="0"/>
              <a:t>— тонкий пишучий вузол 0,5 мм забезпечує чіткий, охайний слід і плавне письмо по паперу.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Довжина</a:t>
            </a:r>
            <a:r>
              <a:rPr lang="ru-RU" dirty="0"/>
              <a:t> письма до 800 </a:t>
            </a:r>
            <a:r>
              <a:rPr lang="ru-RU" dirty="0" err="1"/>
              <a:t>метрів</a:t>
            </a:r>
            <a:r>
              <a:rPr lang="ru-RU" dirty="0"/>
              <a:t>, </a:t>
            </a:r>
            <a:r>
              <a:rPr lang="ru-RU" b="0" dirty="0" err="1"/>
              <a:t>що</a:t>
            </a:r>
            <a:r>
              <a:rPr lang="ru-RU" b="0" dirty="0"/>
              <a:t> </a:t>
            </a:r>
            <a:r>
              <a:rPr lang="ru-RU" b="0" dirty="0" err="1"/>
              <a:t>забезпечує</a:t>
            </a:r>
            <a:r>
              <a:rPr lang="ru-RU" b="0" dirty="0"/>
              <a:t> </a:t>
            </a:r>
            <a:r>
              <a:rPr lang="ru-RU" b="0" dirty="0" err="1"/>
              <a:t>тривале</a:t>
            </a:r>
            <a:r>
              <a:rPr lang="ru-RU" b="0" dirty="0"/>
              <a:t> </a:t>
            </a:r>
            <a:r>
              <a:rPr lang="ru-RU" b="0" dirty="0" err="1"/>
              <a:t>використання</a:t>
            </a:r>
            <a:r>
              <a:rPr lang="ru-RU" b="0" dirty="0"/>
              <a:t> без </a:t>
            </a:r>
            <a:r>
              <a:rPr lang="ru-RU" b="0" dirty="0" err="1"/>
              <a:t>частих</a:t>
            </a:r>
            <a:r>
              <a:rPr lang="ru-RU" b="0" dirty="0"/>
              <a:t> </a:t>
            </a:r>
            <a:r>
              <a:rPr lang="ru-RU" b="0" dirty="0" err="1"/>
              <a:t>замін</a:t>
            </a:r>
            <a:r>
              <a:rPr lang="ru-RU" b="0" dirty="0"/>
              <a:t>.</a:t>
            </a:r>
            <a:endParaRPr lang="uk-UA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Сумісність</a:t>
            </a:r>
            <a:r>
              <a:rPr lang="uk-UA" b="0" dirty="0"/>
              <a:t> — підходить до ручок </a:t>
            </a:r>
            <a:r>
              <a:rPr lang="en-US" b="0" dirty="0" err="1"/>
              <a:t>Axent</a:t>
            </a:r>
            <a:r>
              <a:rPr lang="en-US" b="0" dirty="0"/>
              <a:t> </a:t>
            </a:r>
            <a:r>
              <a:rPr lang="uk-UA" b="0" dirty="0"/>
              <a:t>моделей </a:t>
            </a:r>
            <a:r>
              <a:rPr lang="en-US" b="0" dirty="0"/>
              <a:t>Rapid, Swift, Safe.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b="0" dirty="0"/>
              <a:t>Довжина стержня 111 мм.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Ідеальний вибір для офісу, навчання або домашнього використання.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b="0" dirty="0"/>
              <a:t>Мін відвантаження - 20 шт.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b="0" dirty="0"/>
              <a:t>Упаковка – 20/480</a:t>
            </a:r>
            <a:r>
              <a:rPr lang="en-US" b="0" dirty="0"/>
              <a:t>/</a:t>
            </a:r>
            <a:r>
              <a:rPr lang="uk-UA" b="0" dirty="0"/>
              <a:t>5760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b="0" dirty="0"/>
              <a:t>РРЦ  - 13,30 грн</a:t>
            </a:r>
            <a:endParaRPr lang="en-US" b="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B750DF8-7D7C-44E6-A7CA-E366B29CC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7353" y="4495799"/>
            <a:ext cx="1734671" cy="173467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38A5E95-D200-4615-B1D9-F0C3C146874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342" r="23287"/>
          <a:stretch/>
        </p:blipFill>
        <p:spPr>
          <a:xfrm>
            <a:off x="4172286" y="4495799"/>
            <a:ext cx="925808" cy="173467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A61F7D-1D96-4174-83F7-5ECE23E23E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701" y="1084171"/>
            <a:ext cx="1738799" cy="157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381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11249</TotalTime>
  <Words>299</Words>
  <Application>Microsoft Office PowerPoint</Application>
  <PresentationFormat>Широкоэкранный</PresentationFormat>
  <Paragraphs>25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2315</cp:revision>
  <cp:lastPrinted>2024-09-02T11:27:54Z</cp:lastPrinted>
  <dcterms:created xsi:type="dcterms:W3CDTF">2019-03-13T13:21:03Z</dcterms:created>
  <dcterms:modified xsi:type="dcterms:W3CDTF">2025-07-24T09:16:20Z</dcterms:modified>
</cp:coreProperties>
</file>