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1"/>
  </p:notesMasterIdLst>
  <p:handoutMasterIdLst>
    <p:handoutMasterId r:id="rId12"/>
  </p:handoutMasterIdLst>
  <p:sldIdLst>
    <p:sldId id="890" r:id="rId2"/>
    <p:sldId id="893" r:id="rId3"/>
    <p:sldId id="894" r:id="rId4"/>
    <p:sldId id="895" r:id="rId5"/>
    <p:sldId id="896" r:id="rId6"/>
    <p:sldId id="897" r:id="rId7"/>
    <p:sldId id="889" r:id="rId8"/>
    <p:sldId id="892" r:id="rId9"/>
    <p:sldId id="898" r:id="rId10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9DF8D"/>
    <a:srgbClr val="F7BF3E"/>
    <a:srgbClr val="73043F"/>
    <a:srgbClr val="AC0A4F"/>
    <a:srgbClr val="990000"/>
    <a:srgbClr val="FF0000"/>
    <a:srgbClr val="FFFFFF"/>
    <a:srgbClr val="00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89" autoAdjust="0"/>
    <p:restoredTop sz="95046" autoAdjust="0"/>
  </p:normalViewPr>
  <p:slideViewPr>
    <p:cSldViewPr snapToGrid="0">
      <p:cViewPr varScale="1">
        <p:scale>
          <a:sx n="78" d="100"/>
          <a:sy n="78" d="100"/>
        </p:scale>
        <p:origin x="8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558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240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544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243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639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6682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3580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033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83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96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2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6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0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0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1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72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2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4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3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68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6F4B371-5FBD-4A85-A081-6F777588F083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C9FEFC-13AB-4AB7-B5C5-580B769FE6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0417EAF-1592-4D2C-AC9F-281291BF9A4C}"/>
              </a:ext>
            </a:extLst>
          </p:cNvPr>
          <p:cNvSpPr/>
          <p:nvPr/>
        </p:nvSpPr>
        <p:spPr>
          <a:xfrm>
            <a:off x="183701" y="36863"/>
            <a:ext cx="11824598" cy="454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Книга записна тверда обкладинка А5, 96 аркушів, клітинка, «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Wild</a:t>
            </a: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Love</a:t>
            </a: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Beauty</a:t>
            </a: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Bloom</a:t>
            </a: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»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B1D99E4-9CC6-4F23-8297-17E59A42D7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912" y="790828"/>
            <a:ext cx="2880000" cy="28800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6111339-5492-48C9-80D3-1D5EA694B015}"/>
              </a:ext>
            </a:extLst>
          </p:cNvPr>
          <p:cNvSpPr/>
          <p:nvPr/>
        </p:nvSpPr>
        <p:spPr>
          <a:xfrm>
            <a:off x="705907" y="3723613"/>
            <a:ext cx="1963560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8459-5-A,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Wild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DD4F435-5372-41E9-91F7-96863AEEAFC8}"/>
              </a:ext>
            </a:extLst>
          </p:cNvPr>
          <p:cNvSpPr/>
          <p:nvPr/>
        </p:nvSpPr>
        <p:spPr>
          <a:xfrm>
            <a:off x="3547964" y="3718484"/>
            <a:ext cx="1268296" cy="339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8459-6-A,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Love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16776E4-487B-496D-848D-6592E9A9C4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4912" y="790828"/>
            <a:ext cx="2880000" cy="2880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765702B-C743-47D5-A2BE-D4009BE817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4281" y="790828"/>
            <a:ext cx="2880000" cy="288000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CEA1536-B9B7-45F2-8C3A-943793A95C9C}"/>
              </a:ext>
            </a:extLst>
          </p:cNvPr>
          <p:cNvSpPr/>
          <p:nvPr/>
        </p:nvSpPr>
        <p:spPr>
          <a:xfrm>
            <a:off x="6330405" y="3706127"/>
            <a:ext cx="1963560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8459-7-A,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Beauty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C359754-E30E-475A-9036-EF3FE13112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45292" y="752631"/>
            <a:ext cx="2928358" cy="2928358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89548E0-B8B9-48C5-A8A9-9966CF9BC2F6}"/>
              </a:ext>
            </a:extLst>
          </p:cNvPr>
          <p:cNvSpPr/>
          <p:nvPr/>
        </p:nvSpPr>
        <p:spPr>
          <a:xfrm>
            <a:off x="9065595" y="3718484"/>
            <a:ext cx="2179463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8459-8-A,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Bloom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E7FF61A4-9A20-4B78-9501-5B34AD9DEBC6}"/>
              </a:ext>
            </a:extLst>
          </p:cNvPr>
          <p:cNvSpPr/>
          <p:nvPr/>
        </p:nvSpPr>
        <p:spPr>
          <a:xfrm>
            <a:off x="586350" y="4209752"/>
            <a:ext cx="1117728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Записна канцелярська книга </a:t>
            </a:r>
            <a:r>
              <a:rPr lang="en-US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ідеально підходить для щоденних записів, ведення обліку, замальовок схем і графіків, а також для фіксації великого обсягу інформації. </a:t>
            </a: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Тверда обкладинка з щільного картону 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забезпечує збереження акуратного зовнішнього вигляду протягом тривалого користування. </a:t>
            </a:r>
          </a:p>
          <a:p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Білий папір у клітинку (5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x5 </a:t>
            </a: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мм) 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гарантує комфортне письмо. </a:t>
            </a:r>
          </a:p>
          <a:p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Щільність паперу становить 55 г/м². Зручний формат А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5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96 аркушів. </a:t>
            </a:r>
          </a:p>
          <a:p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Матова ламінація та вибірковий УФ лак 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на обкладинці додає елегантності.</a:t>
            </a:r>
          </a:p>
          <a:p>
            <a:r>
              <a:rPr lang="uk-UA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Дизайни</a:t>
            </a: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обкладинок «</a:t>
            </a:r>
            <a:r>
              <a:rPr lang="uk-UA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Wild</a:t>
            </a: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uk-UA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Love</a:t>
            </a: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uk-UA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Beauty</a:t>
            </a: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uk-UA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Bloom</a:t>
            </a: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» 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роблять записники неймовірно привабливими та приносять справжнє задоволення під час використання. Вони створені, щоб надихати та радувати кожного дня.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37696E65-3137-4615-A1BF-26E3D2608BDE}"/>
              </a:ext>
            </a:extLst>
          </p:cNvPr>
          <p:cNvSpPr/>
          <p:nvPr/>
        </p:nvSpPr>
        <p:spPr>
          <a:xfrm>
            <a:off x="586350" y="6103372"/>
            <a:ext cx="609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Мін відвантаження - 1 </a:t>
            </a:r>
            <a:r>
              <a:rPr lang="uk-UA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шт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упаковка – 1/20</a:t>
            </a:r>
          </a:p>
          <a:p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РРЦ  - 96 грн</a:t>
            </a:r>
          </a:p>
        </p:txBody>
      </p:sp>
    </p:spTree>
    <p:extLst>
      <p:ext uri="{BB962C8B-B14F-4D97-AF65-F5344CB8AC3E}">
        <p14:creationId xmlns:p14="http://schemas.microsoft.com/office/powerpoint/2010/main" val="178828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6F4B371-5FBD-4A85-A081-6F777588F083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C9FEFC-13AB-4AB7-B5C5-580B769FE6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0417EAF-1592-4D2C-AC9F-281291BF9A4C}"/>
              </a:ext>
            </a:extLst>
          </p:cNvPr>
          <p:cNvSpPr/>
          <p:nvPr/>
        </p:nvSpPr>
        <p:spPr>
          <a:xfrm>
            <a:off x="183701" y="36863"/>
            <a:ext cx="11824598" cy="454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Книга записна тверда обкладинка А5, 96 аркушів, клітинка, «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Wild</a:t>
            </a: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Love</a:t>
            </a: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Beauty</a:t>
            </a: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Bloom</a:t>
            </a: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»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B1D99E4-9CC6-4F23-8297-17E59A42D7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372" r="12416"/>
          <a:stretch/>
        </p:blipFill>
        <p:spPr>
          <a:xfrm>
            <a:off x="284718" y="1458094"/>
            <a:ext cx="2779629" cy="36000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6111339-5492-48C9-80D3-1D5EA694B015}"/>
              </a:ext>
            </a:extLst>
          </p:cNvPr>
          <p:cNvSpPr/>
          <p:nvPr/>
        </p:nvSpPr>
        <p:spPr>
          <a:xfrm>
            <a:off x="409345" y="5172362"/>
            <a:ext cx="1963560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8459-5-A,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Wild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DD4F435-5372-41E9-91F7-96863AEEAFC8}"/>
              </a:ext>
            </a:extLst>
          </p:cNvPr>
          <p:cNvSpPr/>
          <p:nvPr/>
        </p:nvSpPr>
        <p:spPr>
          <a:xfrm>
            <a:off x="3348761" y="5172362"/>
            <a:ext cx="1268296" cy="339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8459-6-A,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Love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16776E4-487B-496D-848D-6592E9A9C4E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051" r="10737"/>
          <a:stretch/>
        </p:blipFill>
        <p:spPr>
          <a:xfrm>
            <a:off x="3251956" y="1458094"/>
            <a:ext cx="2779630" cy="3600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765702B-C743-47D5-A2BE-D4009BE8175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754" r="12578"/>
          <a:stretch/>
        </p:blipFill>
        <p:spPr>
          <a:xfrm>
            <a:off x="6194480" y="1458094"/>
            <a:ext cx="2652021" cy="360000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CEA1536-B9B7-45F2-8C3A-943793A95C9C}"/>
              </a:ext>
            </a:extLst>
          </p:cNvPr>
          <p:cNvSpPr/>
          <p:nvPr/>
        </p:nvSpPr>
        <p:spPr>
          <a:xfrm>
            <a:off x="6206837" y="5172362"/>
            <a:ext cx="1963560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8459-7-A,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Beauty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C359754-E30E-475A-9036-EF3FE131124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3367" r="12206"/>
          <a:stretch/>
        </p:blipFill>
        <p:spPr>
          <a:xfrm>
            <a:off x="9178749" y="1458094"/>
            <a:ext cx="2679340" cy="3600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89548E0-B8B9-48C5-A8A9-9966CF9BC2F6}"/>
              </a:ext>
            </a:extLst>
          </p:cNvPr>
          <p:cNvSpPr/>
          <p:nvPr/>
        </p:nvSpPr>
        <p:spPr>
          <a:xfrm>
            <a:off x="9191106" y="5172362"/>
            <a:ext cx="2179463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8459-8-A,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Bloom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555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6F4B371-5FBD-4A85-A081-6F777588F083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C9FEFC-13AB-4AB7-B5C5-580B769FE6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0417EAF-1592-4D2C-AC9F-281291BF9A4C}"/>
              </a:ext>
            </a:extLst>
          </p:cNvPr>
          <p:cNvSpPr/>
          <p:nvPr/>
        </p:nvSpPr>
        <p:spPr>
          <a:xfrm>
            <a:off x="183701" y="36863"/>
            <a:ext cx="11824598" cy="454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Книга записна тверда обкладинка А5, 96 аркушів, клітинка, серія «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Fleur</a:t>
            </a: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»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FCDD4A-0491-419A-ADC7-580D62E0E9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642" r="12844"/>
          <a:stretch/>
        </p:blipFill>
        <p:spPr>
          <a:xfrm>
            <a:off x="543698" y="825844"/>
            <a:ext cx="2174790" cy="2880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1B0FB01-1D69-4AF1-9067-A097BB6C5B36}"/>
              </a:ext>
            </a:extLst>
          </p:cNvPr>
          <p:cNvSpPr/>
          <p:nvPr/>
        </p:nvSpPr>
        <p:spPr>
          <a:xfrm>
            <a:off x="543699" y="3755272"/>
            <a:ext cx="1989438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8459-1-A,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Maroon fleur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5F1CD7D-F046-4B59-A486-35F855C675C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210" r="14168"/>
          <a:stretch/>
        </p:blipFill>
        <p:spPr>
          <a:xfrm>
            <a:off x="3354759" y="825844"/>
            <a:ext cx="2091522" cy="288000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23233CD-13D0-4929-BE08-B4E7DA82CF60}"/>
              </a:ext>
            </a:extLst>
          </p:cNvPr>
          <p:cNvSpPr/>
          <p:nvPr/>
        </p:nvSpPr>
        <p:spPr>
          <a:xfrm>
            <a:off x="3327342" y="3755272"/>
            <a:ext cx="1989438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8459-2-A,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Purple fleur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3C85019-3A2A-4F39-B97D-B4509F73C46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663" r="12350"/>
          <a:stretch/>
        </p:blipFill>
        <p:spPr>
          <a:xfrm>
            <a:off x="6082552" y="825844"/>
            <a:ext cx="2188458" cy="2880000"/>
          </a:xfrm>
          <a:prstGeom prst="rect">
            <a:avLst/>
          </a:prstGeom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57CE33B-9CCB-43AC-8497-ADC2058D3D7D}"/>
              </a:ext>
            </a:extLst>
          </p:cNvPr>
          <p:cNvSpPr/>
          <p:nvPr/>
        </p:nvSpPr>
        <p:spPr>
          <a:xfrm>
            <a:off x="6065858" y="3755272"/>
            <a:ext cx="1989438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8459-3-A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Red fleur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28745F7-46B9-45CF-9B47-B50B8AFE4FD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3327" r="10686"/>
          <a:stretch/>
        </p:blipFill>
        <p:spPr>
          <a:xfrm>
            <a:off x="8907281" y="825844"/>
            <a:ext cx="2188458" cy="2880000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DE3136A8-DAAB-4A4F-88B0-598896B83164}"/>
              </a:ext>
            </a:extLst>
          </p:cNvPr>
          <p:cNvSpPr/>
          <p:nvPr/>
        </p:nvSpPr>
        <p:spPr>
          <a:xfrm>
            <a:off x="8931995" y="3755272"/>
            <a:ext cx="1989438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8459-4-A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Crimson fleur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3461292-F5D2-489E-8F73-FAB86272F7F6}"/>
              </a:ext>
            </a:extLst>
          </p:cNvPr>
          <p:cNvSpPr/>
          <p:nvPr/>
        </p:nvSpPr>
        <p:spPr>
          <a:xfrm>
            <a:off x="587703" y="4216274"/>
            <a:ext cx="110165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Записна канцелярська книга </a:t>
            </a:r>
            <a:r>
              <a:rPr lang="en-US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ідеально підходить для щоденних записів, ведення обліку, замальовок схем і графіків, а також для фіксації великого обсягу інформації. </a:t>
            </a: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Тверда обкладинка з щільного картону 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забезпечує збереження акуратного зовнішнього вигляду протягом тривалого користування. 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Білий папір у клітинку (5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x5 </a:t>
            </a: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мм) 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гарантує комфортне письмо. </a:t>
            </a:r>
          </a:p>
          <a:p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Щільність паперу становить 55 г/м². Зручний формат А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5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96 аркушів. </a:t>
            </a:r>
          </a:p>
          <a:p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Глянцева ламінація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на обкладинці додає елегантності.</a:t>
            </a:r>
          </a:p>
          <a:p>
            <a:r>
              <a:rPr lang="uk-UA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Дизайни</a:t>
            </a: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обкладинок серії «</a:t>
            </a:r>
            <a:r>
              <a:rPr lang="uk-UA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Fleur</a:t>
            </a: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» 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роблять записники неймовірно привабливими та приносять справжнє задоволення під час використання. Вони створені, щоб надихати та радувати кожного дня.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8B1EB1C7-BC4D-47D0-8570-451AF33CE608}"/>
              </a:ext>
            </a:extLst>
          </p:cNvPr>
          <p:cNvSpPr/>
          <p:nvPr/>
        </p:nvSpPr>
        <p:spPr>
          <a:xfrm>
            <a:off x="587703" y="6103372"/>
            <a:ext cx="609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Мін відвантаження - 1 </a:t>
            </a:r>
            <a:r>
              <a:rPr lang="uk-UA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шт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упаковка – 1/20</a:t>
            </a:r>
          </a:p>
          <a:p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РРЦ  - 96 грн</a:t>
            </a:r>
          </a:p>
        </p:txBody>
      </p:sp>
    </p:spTree>
    <p:extLst>
      <p:ext uri="{BB962C8B-B14F-4D97-AF65-F5344CB8AC3E}">
        <p14:creationId xmlns:p14="http://schemas.microsoft.com/office/powerpoint/2010/main" val="2885040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6F4B371-5FBD-4A85-A081-6F777588F083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C9FEFC-13AB-4AB7-B5C5-580B769FE6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0417EAF-1592-4D2C-AC9F-281291BF9A4C}"/>
              </a:ext>
            </a:extLst>
          </p:cNvPr>
          <p:cNvSpPr/>
          <p:nvPr/>
        </p:nvSpPr>
        <p:spPr>
          <a:xfrm>
            <a:off x="183701" y="36863"/>
            <a:ext cx="11824598" cy="454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Книга записна тверда обкладинка А5, 96 аркушів, клітинка, серія «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Fleur</a:t>
            </a: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»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FCDD4A-0491-419A-ADC7-580D62E0E9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642" r="12844"/>
          <a:stretch/>
        </p:blipFill>
        <p:spPr>
          <a:xfrm>
            <a:off x="370701" y="1110051"/>
            <a:ext cx="2718488" cy="3600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1B0FB01-1D69-4AF1-9067-A097BB6C5B36}"/>
              </a:ext>
            </a:extLst>
          </p:cNvPr>
          <p:cNvSpPr/>
          <p:nvPr/>
        </p:nvSpPr>
        <p:spPr>
          <a:xfrm>
            <a:off x="370701" y="4808358"/>
            <a:ext cx="1989438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8459-1-A,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Maroon fleur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5F1CD7D-F046-4B59-A486-35F855C675C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210" r="14168"/>
          <a:stretch/>
        </p:blipFill>
        <p:spPr>
          <a:xfrm>
            <a:off x="3327342" y="1110051"/>
            <a:ext cx="2614403" cy="360000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23233CD-13D0-4929-BE08-B4E7DA82CF60}"/>
              </a:ext>
            </a:extLst>
          </p:cNvPr>
          <p:cNvSpPr/>
          <p:nvPr/>
        </p:nvSpPr>
        <p:spPr>
          <a:xfrm>
            <a:off x="3327342" y="4808358"/>
            <a:ext cx="1989438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8459-2-A,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Purple fleur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3C85019-3A2A-4F39-B97D-B4509F73C46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663" r="12350"/>
          <a:stretch/>
        </p:blipFill>
        <p:spPr>
          <a:xfrm>
            <a:off x="6144337" y="1110051"/>
            <a:ext cx="2735573" cy="3600000"/>
          </a:xfrm>
          <a:prstGeom prst="rect">
            <a:avLst/>
          </a:prstGeom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57CE33B-9CCB-43AC-8497-ADC2058D3D7D}"/>
              </a:ext>
            </a:extLst>
          </p:cNvPr>
          <p:cNvSpPr/>
          <p:nvPr/>
        </p:nvSpPr>
        <p:spPr>
          <a:xfrm>
            <a:off x="6193765" y="4808358"/>
            <a:ext cx="1989438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8459-3-A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Red fleur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28745F7-46B9-45CF-9B47-B50B8AFE4FD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3327" r="10686"/>
          <a:stretch/>
        </p:blipFill>
        <p:spPr>
          <a:xfrm>
            <a:off x="9080278" y="1110051"/>
            <a:ext cx="2735573" cy="3600000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DE3136A8-DAAB-4A4F-88B0-598896B83164}"/>
              </a:ext>
            </a:extLst>
          </p:cNvPr>
          <p:cNvSpPr/>
          <p:nvPr/>
        </p:nvSpPr>
        <p:spPr>
          <a:xfrm>
            <a:off x="9060188" y="4808358"/>
            <a:ext cx="1989438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8459-4-A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Crimson fleur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8812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6F4B371-5FBD-4A85-A081-6F777588F083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C9FEFC-13AB-4AB7-B5C5-580B769FE6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0417EAF-1592-4D2C-AC9F-281291BF9A4C}"/>
              </a:ext>
            </a:extLst>
          </p:cNvPr>
          <p:cNvSpPr/>
          <p:nvPr/>
        </p:nvSpPr>
        <p:spPr>
          <a:xfrm>
            <a:off x="183701" y="36863"/>
            <a:ext cx="11824598" cy="454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Книга записна тверда обкладинка А5, 96 аркушів, клітинка, серія «</a:t>
            </a:r>
            <a:r>
              <a:rPr lang="en-US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Red&amp;Black</a:t>
            </a: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»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1F2C9B-C491-4291-AE24-EC2293E358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943" r="12830"/>
          <a:stretch/>
        </p:blipFill>
        <p:spPr>
          <a:xfrm>
            <a:off x="644351" y="868081"/>
            <a:ext cx="2137719" cy="28800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EDCED5F-480E-4B05-981A-47AB6F404FFB}"/>
              </a:ext>
            </a:extLst>
          </p:cNvPr>
          <p:cNvSpPr/>
          <p:nvPr/>
        </p:nvSpPr>
        <p:spPr>
          <a:xfrm>
            <a:off x="617837" y="3742706"/>
            <a:ext cx="1705233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8457-5-A,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Telephone 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3D41790-CAD8-4072-92C7-C33204E7BC2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084" r="14025"/>
          <a:stretch/>
        </p:blipFill>
        <p:spPr>
          <a:xfrm>
            <a:off x="3597016" y="868081"/>
            <a:ext cx="2070487" cy="2880000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B5E2B37-EDBC-4D25-823C-B050260EFC6D}"/>
              </a:ext>
            </a:extLst>
          </p:cNvPr>
          <p:cNvSpPr/>
          <p:nvPr/>
        </p:nvSpPr>
        <p:spPr>
          <a:xfrm>
            <a:off x="3517126" y="3742706"/>
            <a:ext cx="1705233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8457-6-A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Ladder 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E950DF3-1976-4509-8D54-0845AA560D2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094" r="13663"/>
          <a:stretch/>
        </p:blipFill>
        <p:spPr>
          <a:xfrm>
            <a:off x="6482449" y="868081"/>
            <a:ext cx="2109406" cy="288000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1B0AB10-70B9-4A8B-8BD4-D131A4C5FF94}"/>
              </a:ext>
            </a:extLst>
          </p:cNvPr>
          <p:cNvSpPr/>
          <p:nvPr/>
        </p:nvSpPr>
        <p:spPr>
          <a:xfrm>
            <a:off x="6442139" y="3742706"/>
            <a:ext cx="1705233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8457-7-A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Flower 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9CE4F01-174A-4564-AB5E-3B736CE1340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4625" r="14205"/>
          <a:stretch/>
        </p:blipFill>
        <p:spPr>
          <a:xfrm>
            <a:off x="9406802" y="868081"/>
            <a:ext cx="2049730" cy="288000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89AFCB1-5ECB-4839-9DF8-A07712CECCB2}"/>
              </a:ext>
            </a:extLst>
          </p:cNvPr>
          <p:cNvSpPr/>
          <p:nvPr/>
        </p:nvSpPr>
        <p:spPr>
          <a:xfrm>
            <a:off x="9367153" y="3742706"/>
            <a:ext cx="1152880" cy="339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8457-8-A</a:t>
            </a:r>
            <a:r>
              <a:rPr lang="uk-UA"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Bus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02828090-F93F-48FF-AD43-A994BA4ACC4B}"/>
              </a:ext>
            </a:extLst>
          </p:cNvPr>
          <p:cNvSpPr/>
          <p:nvPr/>
        </p:nvSpPr>
        <p:spPr>
          <a:xfrm>
            <a:off x="587703" y="4216274"/>
            <a:ext cx="1101659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Записна канцелярська книга </a:t>
            </a:r>
            <a:r>
              <a:rPr lang="en-US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ідеально підходить для щоденних записів, ведення обліку, замальовок схем і графіків, а також для фіксації великого обсягу інформації. </a:t>
            </a: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Тверда обкладинка з щільного картону 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забезпечує збереження акуратного зовнішнього вигляду протягом тривалого користування. 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Білий папір у клітинку (5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x5 </a:t>
            </a: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мм) 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гарантує комфортне письмо. </a:t>
            </a:r>
          </a:p>
          <a:p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Щільність паперу становить 55 г/м². Зручний формат А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5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96 аркушів. </a:t>
            </a:r>
          </a:p>
          <a:p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Глянцева ламінація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на обкладинці додає елегантності.</a:t>
            </a:r>
          </a:p>
          <a:p>
            <a:r>
              <a:rPr lang="uk-UA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Дизайни</a:t>
            </a: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обкладинок серії «</a:t>
            </a:r>
            <a:r>
              <a:rPr lang="en-US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Red&amp;Black</a:t>
            </a: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» 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роблять записники неймовірно привабливими та приносять справжнє задоволення під час використання. Вони створені, щоб надихати та радувати кожного дня.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989D911-68FE-41BC-8955-03FB39DE9C0B}"/>
              </a:ext>
            </a:extLst>
          </p:cNvPr>
          <p:cNvSpPr/>
          <p:nvPr/>
        </p:nvSpPr>
        <p:spPr>
          <a:xfrm>
            <a:off x="587703" y="6103372"/>
            <a:ext cx="609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Мін відвантаження - 1 </a:t>
            </a:r>
            <a:r>
              <a:rPr lang="uk-UA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шт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упаковка – 1/20</a:t>
            </a:r>
          </a:p>
          <a:p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РРЦ  - 96 грн</a:t>
            </a:r>
          </a:p>
        </p:txBody>
      </p:sp>
    </p:spTree>
    <p:extLst>
      <p:ext uri="{BB962C8B-B14F-4D97-AF65-F5344CB8AC3E}">
        <p14:creationId xmlns:p14="http://schemas.microsoft.com/office/powerpoint/2010/main" val="4022621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6F4B371-5FBD-4A85-A081-6F777588F083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C9FEFC-13AB-4AB7-B5C5-580B769FE6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0417EAF-1592-4D2C-AC9F-281291BF9A4C}"/>
              </a:ext>
            </a:extLst>
          </p:cNvPr>
          <p:cNvSpPr/>
          <p:nvPr/>
        </p:nvSpPr>
        <p:spPr>
          <a:xfrm>
            <a:off x="183701" y="36863"/>
            <a:ext cx="11824598" cy="454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Книга записна тверда обкладинка А5, 96 аркушів, клітинка, серія «</a:t>
            </a:r>
            <a:r>
              <a:rPr lang="en-US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Red&amp;Black</a:t>
            </a: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»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1F2C9B-C491-4291-AE24-EC2293E358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943" r="12830"/>
          <a:stretch/>
        </p:blipFill>
        <p:spPr>
          <a:xfrm>
            <a:off x="335433" y="1028719"/>
            <a:ext cx="2672149" cy="36000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EDCED5F-480E-4B05-981A-47AB6F404FFB}"/>
              </a:ext>
            </a:extLst>
          </p:cNvPr>
          <p:cNvSpPr/>
          <p:nvPr/>
        </p:nvSpPr>
        <p:spPr>
          <a:xfrm>
            <a:off x="319628" y="4788698"/>
            <a:ext cx="1705233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8457-5-A,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Telephone 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3D41790-CAD8-4072-92C7-C33204E7BC2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084" r="14025"/>
          <a:stretch/>
        </p:blipFill>
        <p:spPr>
          <a:xfrm>
            <a:off x="3288098" y="1028719"/>
            <a:ext cx="2588109" cy="3600000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B5E2B37-EDBC-4D25-823C-B050260EFC6D}"/>
              </a:ext>
            </a:extLst>
          </p:cNvPr>
          <p:cNvSpPr/>
          <p:nvPr/>
        </p:nvSpPr>
        <p:spPr>
          <a:xfrm>
            <a:off x="3288098" y="4788698"/>
            <a:ext cx="1705233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8457-6-A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Ladder 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E950DF3-1976-4509-8D54-0845AA560D2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094" r="13663"/>
          <a:stretch/>
        </p:blipFill>
        <p:spPr>
          <a:xfrm>
            <a:off x="6173531" y="1028719"/>
            <a:ext cx="2636758" cy="360000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1B0AB10-70B9-4A8B-8BD4-D131A4C5FF94}"/>
              </a:ext>
            </a:extLst>
          </p:cNvPr>
          <p:cNvSpPr/>
          <p:nvPr/>
        </p:nvSpPr>
        <p:spPr>
          <a:xfrm>
            <a:off x="6147628" y="4788698"/>
            <a:ext cx="1705233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8457-7-A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Flower 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9CE4F01-174A-4564-AB5E-3B736CE1340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4625" r="14205"/>
          <a:stretch/>
        </p:blipFill>
        <p:spPr>
          <a:xfrm>
            <a:off x="9097884" y="1028719"/>
            <a:ext cx="2562163" cy="360000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89AFCB1-5ECB-4839-9DF8-A07712CECCB2}"/>
              </a:ext>
            </a:extLst>
          </p:cNvPr>
          <p:cNvSpPr/>
          <p:nvPr/>
        </p:nvSpPr>
        <p:spPr>
          <a:xfrm>
            <a:off x="9097884" y="4788698"/>
            <a:ext cx="1152880" cy="339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8457-8-A</a:t>
            </a:r>
            <a:r>
              <a:rPr lang="uk-UA"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Bus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195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6F4B371-5FBD-4A85-A081-6F777588F083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C9FEFC-13AB-4AB7-B5C5-580B769FE6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0417EAF-1592-4D2C-AC9F-281291BF9A4C}"/>
              </a:ext>
            </a:extLst>
          </p:cNvPr>
          <p:cNvSpPr/>
          <p:nvPr/>
        </p:nvSpPr>
        <p:spPr>
          <a:xfrm>
            <a:off x="183701" y="36863"/>
            <a:ext cx="8964844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Книга 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записна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 А4  96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аркушів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, 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клітинка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, 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Lines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5382EEF-F14D-4EEF-9299-476DBED953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019" y="777100"/>
            <a:ext cx="2880000" cy="288000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9308E25-7430-4312-901E-9ACCC842C5D7}"/>
              </a:ext>
            </a:extLst>
          </p:cNvPr>
          <p:cNvSpPr/>
          <p:nvPr/>
        </p:nvSpPr>
        <p:spPr>
          <a:xfrm>
            <a:off x="489579" y="3668110"/>
            <a:ext cx="1422184" cy="339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8422-580-A, сіра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7ED8253-03D1-44BC-AA1B-6A1479B92D42}"/>
              </a:ext>
            </a:extLst>
          </p:cNvPr>
          <p:cNvSpPr/>
          <p:nvPr/>
        </p:nvSpPr>
        <p:spPr>
          <a:xfrm>
            <a:off x="3506699" y="3668110"/>
            <a:ext cx="1436612" cy="339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8422-581-A, синя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E902B6B-1366-4BAE-8C13-F5F51FB8A9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6889" y="777100"/>
            <a:ext cx="2880000" cy="2880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67E9D64-A070-42EF-BD11-DBC74BDEAD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8759" y="777100"/>
            <a:ext cx="2880000" cy="2880000"/>
          </a:xfrm>
          <a:prstGeom prst="rect">
            <a:avLst/>
          </a:prstGeom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E21FF44-7149-47BA-A0AD-A609BC565090}"/>
              </a:ext>
            </a:extLst>
          </p:cNvPr>
          <p:cNvSpPr/>
          <p:nvPr/>
        </p:nvSpPr>
        <p:spPr>
          <a:xfrm>
            <a:off x="6357296" y="3668110"/>
            <a:ext cx="2539521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8422-582-A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зелена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CE725A3-21C0-44D4-9527-4EBA44ED0A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50630" y="777100"/>
            <a:ext cx="2880000" cy="2880000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8D312AC-E511-469B-B55F-2E6F624BD07C}"/>
              </a:ext>
            </a:extLst>
          </p:cNvPr>
          <p:cNvSpPr/>
          <p:nvPr/>
        </p:nvSpPr>
        <p:spPr>
          <a:xfrm>
            <a:off x="9186994" y="3668110"/>
            <a:ext cx="2539521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8422-583-A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бузкова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099738F-70D9-4DE7-8FBE-7C732A81D6BA}"/>
              </a:ext>
            </a:extLst>
          </p:cNvPr>
          <p:cNvSpPr/>
          <p:nvPr/>
        </p:nvSpPr>
        <p:spPr>
          <a:xfrm>
            <a:off x="407953" y="4228360"/>
            <a:ext cx="11503961" cy="1667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Записна канцелярська книга </a:t>
            </a:r>
            <a:r>
              <a:rPr lang="en-US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ідеально підходить для щоденних записів, ведення обліку, замальовок схем і графіків, а також для фіксації великого обсягу інформації. </a:t>
            </a: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Тверда обкладинка з щільного картону 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забезпечує збереження акуратного зовнішнього вигляду протягом тривалого користування. </a:t>
            </a: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Білий папір у клітинку (5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x5 </a:t>
            </a: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мм)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гарантує комфортне письмо. 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Щільність паперу становить 55 г/м². Стандартний формат А4, 96 аркушів. 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Глянцева ламінація 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на обкладинці додає елегантності.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170896C-5735-4CA2-98B9-EA46161D098C}"/>
              </a:ext>
            </a:extLst>
          </p:cNvPr>
          <p:cNvSpPr/>
          <p:nvPr/>
        </p:nvSpPr>
        <p:spPr>
          <a:xfrm>
            <a:off x="407953" y="5960841"/>
            <a:ext cx="6096000" cy="69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Мін відвантаження - 1 </a:t>
            </a:r>
            <a:r>
              <a:rPr lang="uk-UA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шт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упаковка – 1/10</a:t>
            </a:r>
          </a:p>
          <a:p>
            <a:pPr>
              <a:lnSpc>
                <a:spcPct val="150000"/>
              </a:lnSpc>
            </a:pP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РРЦ  - 150 грн</a:t>
            </a:r>
          </a:p>
        </p:txBody>
      </p:sp>
    </p:spTree>
    <p:extLst>
      <p:ext uri="{BB962C8B-B14F-4D97-AF65-F5344CB8AC3E}">
        <p14:creationId xmlns:p14="http://schemas.microsoft.com/office/powerpoint/2010/main" val="1171472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AF466B49-D801-42D3-997D-4D9C9E489467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22EA48-7BA8-43CB-84D8-697B8C298C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8E4656B-0CF4-4FAF-AEC5-1A9860A42CEA}"/>
              </a:ext>
            </a:extLst>
          </p:cNvPr>
          <p:cNvSpPr/>
          <p:nvPr/>
        </p:nvSpPr>
        <p:spPr>
          <a:xfrm>
            <a:off x="183701" y="36863"/>
            <a:ext cx="8964844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Книга 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записна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 А4  96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аркушів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, 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клітинка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, 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Lines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372B605-C932-4ACA-98B1-7A4608C435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531" r="14243"/>
          <a:stretch/>
        </p:blipFill>
        <p:spPr>
          <a:xfrm>
            <a:off x="430806" y="1363470"/>
            <a:ext cx="2564113" cy="36000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8C614AD-F40A-451B-9CA5-81BE7662AD30}"/>
              </a:ext>
            </a:extLst>
          </p:cNvPr>
          <p:cNvSpPr/>
          <p:nvPr/>
        </p:nvSpPr>
        <p:spPr>
          <a:xfrm>
            <a:off x="430806" y="5132997"/>
            <a:ext cx="1422184" cy="339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8422-580-A, сіра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816BB0C-D626-4D7D-8CAC-282CD7D6EA1B}"/>
              </a:ext>
            </a:extLst>
          </p:cNvPr>
          <p:cNvSpPr/>
          <p:nvPr/>
        </p:nvSpPr>
        <p:spPr>
          <a:xfrm>
            <a:off x="3285283" y="5130432"/>
            <a:ext cx="1436612" cy="339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8422-581-A, синя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C77633B-8ADC-45F0-9D1F-8CB89F165CE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275" r="14500"/>
          <a:stretch/>
        </p:blipFill>
        <p:spPr>
          <a:xfrm>
            <a:off x="3285283" y="1363470"/>
            <a:ext cx="2564115" cy="3600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71EBE16-0C6A-4FF9-8917-1568935FA2B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823" r="13902"/>
          <a:stretch/>
        </p:blipFill>
        <p:spPr>
          <a:xfrm>
            <a:off x="6218974" y="1363470"/>
            <a:ext cx="2673889" cy="36000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4137360-5A6A-428A-91E0-61D335009E3A}"/>
              </a:ext>
            </a:extLst>
          </p:cNvPr>
          <p:cNvSpPr/>
          <p:nvPr/>
        </p:nvSpPr>
        <p:spPr>
          <a:xfrm>
            <a:off x="6286157" y="5137827"/>
            <a:ext cx="2539521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8422-582-A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зелена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B0C2CE9-E249-4B06-B6D1-FB543A91DBB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2419" r="13306"/>
          <a:stretch/>
        </p:blipFill>
        <p:spPr>
          <a:xfrm>
            <a:off x="9136188" y="1363470"/>
            <a:ext cx="2673890" cy="36000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E561BC0-7CC2-4F95-BCAA-7BD664BB4D20}"/>
              </a:ext>
            </a:extLst>
          </p:cNvPr>
          <p:cNvSpPr/>
          <p:nvPr/>
        </p:nvSpPr>
        <p:spPr>
          <a:xfrm>
            <a:off x="9196959" y="5137827"/>
            <a:ext cx="2539521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8422-583-A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бузкова</a:t>
            </a:r>
          </a:p>
        </p:txBody>
      </p:sp>
    </p:spTree>
    <p:extLst>
      <p:ext uri="{BB962C8B-B14F-4D97-AF65-F5344CB8AC3E}">
        <p14:creationId xmlns:p14="http://schemas.microsoft.com/office/powerpoint/2010/main" val="693901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859E70-B43C-492C-867E-155364478A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828" b="27678"/>
          <a:stretch/>
        </p:blipFill>
        <p:spPr>
          <a:xfrm>
            <a:off x="406122" y="797709"/>
            <a:ext cx="7308517" cy="3251864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35C1EDD2-398F-4FB1-8F99-648B5F121EA6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021DFE-2E22-4FBD-AF84-D68F059021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D5BD6EC-C1FE-4311-A2DC-851BAFBE12CA}"/>
              </a:ext>
            </a:extLst>
          </p:cNvPr>
          <p:cNvSpPr/>
          <p:nvPr/>
        </p:nvSpPr>
        <p:spPr>
          <a:xfrm>
            <a:off x="183701" y="36863"/>
            <a:ext cx="11824598" cy="454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Набір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гумок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Gradient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у пластиковому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боксі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, 5 шт.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асорті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A0CC046-B5F1-49C0-A440-33C5BBA6C0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5796" y="926570"/>
            <a:ext cx="2730843" cy="2730843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E87D18A-741E-42FC-A677-88F097EA64A3}"/>
              </a:ext>
            </a:extLst>
          </p:cNvPr>
          <p:cNvSpPr/>
          <p:nvPr/>
        </p:nvSpPr>
        <p:spPr>
          <a:xfrm>
            <a:off x="521043" y="4191401"/>
            <a:ext cx="11149913" cy="1667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Набір гумок </a:t>
            </a:r>
            <a:r>
              <a:rPr lang="uk-UA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Gradient</a:t>
            </a: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1199-A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 – ідеальний вибір для тих, хто цінує якість та зручність. 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Виготовлені з екологічного матеріалу ЕКО PVC, 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ці гумки відзначаються високою пластичністю та довговічністю. 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Вони не </a:t>
            </a:r>
            <a:r>
              <a:rPr lang="uk-UA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кришаться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м'яко стирають слід олівця і не пошкоджують папір.</a:t>
            </a:r>
          </a:p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У наборі 5 градієнтних кольорів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які додають настрою вашій роботі. 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Гумки зручно зберігаються 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у стильному пластиковому боксі. Упаковка – картонний дисплей.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7830CB5-7D43-4BB2-9D16-E91CCA58952E}"/>
              </a:ext>
            </a:extLst>
          </p:cNvPr>
          <p:cNvSpPr/>
          <p:nvPr/>
        </p:nvSpPr>
        <p:spPr>
          <a:xfrm>
            <a:off x="521043" y="5976833"/>
            <a:ext cx="6096000" cy="69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Мін відвантаження - 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12</a:t>
            </a: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наборів, упаковка – 12/288</a:t>
            </a:r>
          </a:p>
          <a:p>
            <a:pPr>
              <a:lnSpc>
                <a:spcPct val="150000"/>
              </a:lnSpc>
            </a:pPr>
            <a:r>
              <a: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РРЦ  - 39,93 грн (за 1 набір з 5 ластиків) </a:t>
            </a:r>
          </a:p>
        </p:txBody>
      </p:sp>
    </p:spTree>
    <p:extLst>
      <p:ext uri="{BB962C8B-B14F-4D97-AF65-F5344CB8AC3E}">
        <p14:creationId xmlns:p14="http://schemas.microsoft.com/office/powerpoint/2010/main" val="17747162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10684</TotalTime>
  <Words>599</Words>
  <Application>Microsoft Office PowerPoint</Application>
  <PresentationFormat>Широкоэкранный</PresentationFormat>
  <Paragraphs>82</Paragraphs>
  <Slides>9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Здор</cp:lastModifiedBy>
  <cp:revision>2199</cp:revision>
  <cp:lastPrinted>2024-11-25T09:24:48Z</cp:lastPrinted>
  <dcterms:created xsi:type="dcterms:W3CDTF">2019-03-13T13:21:03Z</dcterms:created>
  <dcterms:modified xsi:type="dcterms:W3CDTF">2024-11-25T13:08:01Z</dcterms:modified>
</cp:coreProperties>
</file>