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37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87BD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27.01.2025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E0300A4-CD20-4585-AEE1-FAA0B3581940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968833-704C-4AF4-AD6E-26FFE9C0BA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217C26-E2DC-4E5B-967B-CB0FFE74ABC1}"/>
              </a:ext>
            </a:extLst>
          </p:cNvPr>
          <p:cNvSpPr txBox="1"/>
          <p:nvPr/>
        </p:nvSpPr>
        <p:spPr>
          <a:xfrm>
            <a:off x="165771" y="26895"/>
            <a:ext cx="6096000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Ручка кулькова DB 2065, синя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9C1768-D6AC-464F-9E4D-47832ED5F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93" y="954308"/>
            <a:ext cx="5275729" cy="527572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132E5C7-4321-4A0F-895E-069D10142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394302"/>
            <a:ext cx="2339788" cy="233978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9BFECA-A225-4A6A-AFCA-BEDB606D5B27}"/>
              </a:ext>
            </a:extLst>
          </p:cNvPr>
          <p:cNvSpPr txBox="1"/>
          <p:nvPr/>
        </p:nvSpPr>
        <p:spPr>
          <a:xfrm>
            <a:off x="6454679" y="802342"/>
            <a:ext cx="4872394" cy="338124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Кулькова ручка Delta DB2065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міцний</a:t>
            </a:r>
            <a:r>
              <a:rPr lang="ru-RU" dirty="0"/>
              <a:t> </a:t>
            </a:r>
            <a:r>
              <a:rPr lang="ru-RU" dirty="0" err="1"/>
              <a:t>прозорий</a:t>
            </a:r>
            <a:r>
              <a:rPr lang="ru-RU" dirty="0"/>
              <a:t> </a:t>
            </a:r>
            <a:r>
              <a:rPr lang="ru-RU" dirty="0" err="1"/>
              <a:t>пластиковий</a:t>
            </a:r>
            <a:r>
              <a:rPr lang="ru-RU" dirty="0"/>
              <a:t> корпус. </a:t>
            </a:r>
          </a:p>
          <a:p>
            <a:r>
              <a:rPr lang="ru-RU" dirty="0" err="1"/>
              <a:t>Пишучий</a:t>
            </a:r>
            <a:r>
              <a:rPr lang="ru-RU" dirty="0"/>
              <a:t> </a:t>
            </a:r>
            <a:r>
              <a:rPr lang="ru-RU" dirty="0" err="1"/>
              <a:t>вузол</a:t>
            </a:r>
            <a:r>
              <a:rPr lang="ru-RU" dirty="0"/>
              <a:t> – 0,7 мм.</a:t>
            </a:r>
          </a:p>
          <a:p>
            <a:r>
              <a:rPr lang="ru-RU" dirty="0" err="1"/>
              <a:t>Довжина</a:t>
            </a:r>
            <a:r>
              <a:rPr lang="ru-RU" dirty="0"/>
              <a:t> стержня – 134 мм. </a:t>
            </a:r>
          </a:p>
          <a:p>
            <a:r>
              <a:rPr lang="ru-RU" dirty="0" err="1"/>
              <a:t>Довжина</a:t>
            </a:r>
            <a:r>
              <a:rPr lang="ru-RU" dirty="0"/>
              <a:t> </a:t>
            </a:r>
            <a:r>
              <a:rPr lang="ru-RU" dirty="0" err="1"/>
              <a:t>написання</a:t>
            </a:r>
            <a:r>
              <a:rPr lang="ru-RU" dirty="0"/>
              <a:t> – 1800 м. </a:t>
            </a:r>
            <a:endParaRPr lang="en-US" dirty="0"/>
          </a:p>
          <a:p>
            <a:r>
              <a:rPr lang="uk-UA" dirty="0"/>
              <a:t>Колір чорнила: синій.</a:t>
            </a:r>
          </a:p>
          <a:p>
            <a:r>
              <a:rPr lang="ru-RU" b="1" dirty="0"/>
              <a:t>Ручка </a:t>
            </a:r>
            <a:r>
              <a:rPr lang="ru-RU" b="1" dirty="0" err="1"/>
              <a:t>має</a:t>
            </a:r>
            <a:r>
              <a:rPr lang="ru-RU" b="1" dirty="0"/>
              <a:t> штрих-код на </a:t>
            </a:r>
            <a:r>
              <a:rPr lang="ru-RU" b="1" dirty="0" err="1"/>
              <a:t>корпусі</a:t>
            </a:r>
            <a:r>
              <a:rPr lang="ru-RU" b="1" dirty="0"/>
              <a:t>.</a:t>
            </a:r>
            <a:endParaRPr lang="en-US" b="1" dirty="0"/>
          </a:p>
          <a:p>
            <a:pPr marL="0" indent="0">
              <a:buNone/>
            </a:pPr>
            <a:endParaRPr lang="uk-UA" dirty="0"/>
          </a:p>
          <a:p>
            <a:r>
              <a:rPr lang="uk-UA" dirty="0"/>
              <a:t>Артикул</a:t>
            </a:r>
            <a:r>
              <a:rPr lang="en-US" dirty="0"/>
              <a:t>: DB2065-02</a:t>
            </a:r>
            <a:endParaRPr lang="uk-UA" dirty="0"/>
          </a:p>
          <a:p>
            <a:r>
              <a:rPr lang="uk-UA" dirty="0"/>
              <a:t>Мін відвантаження – 50</a:t>
            </a:r>
            <a:r>
              <a:rPr lang="en-US" dirty="0"/>
              <a:t> </a:t>
            </a:r>
            <a:r>
              <a:rPr lang="uk-UA" dirty="0"/>
              <a:t>шт.</a:t>
            </a:r>
          </a:p>
          <a:p>
            <a:r>
              <a:rPr lang="uk-UA" dirty="0"/>
              <a:t>Упаковка – 50/1000/1000</a:t>
            </a:r>
          </a:p>
          <a:p>
            <a:r>
              <a:rPr lang="uk-UA" dirty="0"/>
              <a:t>РРЦ  - 3,80 грн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40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11069</TotalTime>
  <Words>61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2281</cp:revision>
  <cp:lastPrinted>2024-12-09T09:26:16Z</cp:lastPrinted>
  <dcterms:created xsi:type="dcterms:W3CDTF">2019-03-13T13:21:03Z</dcterms:created>
  <dcterms:modified xsi:type="dcterms:W3CDTF">2025-01-27T11:09:10Z</dcterms:modified>
</cp:coreProperties>
</file>