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874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8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28.10.2024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62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Маркер </a:t>
            </a:r>
            <a:r>
              <a:rPr lang="uk-UA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Permanent</a:t>
            </a: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uk-UA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White</a:t>
            </a: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 2545-A, 2 мм круглий білий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6623B59-432C-45FD-94C7-F4CE9B3948BA}"/>
              </a:ext>
            </a:extLst>
          </p:cNvPr>
          <p:cNvSpPr/>
          <p:nvPr/>
        </p:nvSpPr>
        <p:spPr>
          <a:xfrm>
            <a:off x="5169408" y="634789"/>
            <a:ext cx="6595872" cy="2312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Універсальний перманентний маркер.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Для нанесення стійких написів практично на будь-яку поверхню: метал, дерево, скло, картон, пластик, кераміку і т. д.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Ідеальний для написів на темних поверхнях.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Зберігати в горизонтальному положенні.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Ширина лінії: 2 мм.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Колір чорнила: білий. 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8805489-003A-4B6E-A181-A0E08B7897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10" r="7419"/>
          <a:stretch/>
        </p:blipFill>
        <p:spPr>
          <a:xfrm>
            <a:off x="299114" y="1099101"/>
            <a:ext cx="4523232" cy="541242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03F448A-11B7-42E4-8DDD-1A60E1A15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3027" y="3174999"/>
            <a:ext cx="3510189" cy="351018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9E9CAAD-8E99-4CEF-8C9E-FF82D1E4EF0D}"/>
              </a:ext>
            </a:extLst>
          </p:cNvPr>
          <p:cNvSpPr/>
          <p:nvPr/>
        </p:nvSpPr>
        <p:spPr>
          <a:xfrm>
            <a:off x="8959402" y="5341166"/>
            <a:ext cx="3077311" cy="1344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Артикул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2545-A</a:t>
            </a:r>
            <a:endParaRPr lang="uk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</a:t>
            </a:r>
            <a:r>
              <a:rPr lang="ru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шт. </a:t>
            </a:r>
            <a:endParaRPr lang="ru-UA" sz="14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</a:t>
            </a:r>
            <a:r>
              <a:rPr lang="ru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</a:t>
            </a: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/144/1152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- 29,80 грн</a:t>
            </a:r>
          </a:p>
        </p:txBody>
      </p:sp>
    </p:spTree>
    <p:extLst>
      <p:ext uri="{BB962C8B-B14F-4D97-AF65-F5344CB8AC3E}">
        <p14:creationId xmlns:p14="http://schemas.microsoft.com/office/powerpoint/2010/main" val="3990976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10146</TotalTime>
  <Words>78</Words>
  <Application>Microsoft Office PowerPoint</Application>
  <PresentationFormat>Широкоэкранный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2110</cp:revision>
  <cp:lastPrinted>2024-09-02T11:27:54Z</cp:lastPrinted>
  <dcterms:created xsi:type="dcterms:W3CDTF">2019-03-13T13:21:03Z</dcterms:created>
  <dcterms:modified xsi:type="dcterms:W3CDTF">2024-10-28T09:17:23Z</dcterms:modified>
</cp:coreProperties>
</file>