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5"/>
  </p:notesMasterIdLst>
  <p:handoutMasterIdLst>
    <p:handoutMasterId r:id="rId6"/>
  </p:handoutMasterIdLst>
  <p:sldIdLst>
    <p:sldId id="922" r:id="rId2"/>
    <p:sldId id="923" r:id="rId3"/>
    <p:sldId id="924" r:id="rId4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38CBF"/>
    <a:srgbClr val="FFFFFF"/>
    <a:srgbClr val="FFCC00"/>
    <a:srgbClr val="F9DF8D"/>
    <a:srgbClr val="F7BF3E"/>
    <a:srgbClr val="73043F"/>
    <a:srgbClr val="AC0A4F"/>
    <a:srgbClr val="990000"/>
    <a:srgbClr val="FF00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89" autoAdjust="0"/>
    <p:restoredTop sz="95238" autoAdjust="0"/>
  </p:normalViewPr>
  <p:slideViewPr>
    <p:cSldViewPr snapToGrid="0">
      <p:cViewPr varScale="1">
        <p:scale>
          <a:sx n="107" d="100"/>
          <a:sy n="107" d="100"/>
        </p:scale>
        <p:origin x="114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8FD1C5-C2AD-4DE7-96E5-B07B80F2A5DF}" type="datetimeFigureOut">
              <a:rPr lang="ru-RU" smtClean="0"/>
              <a:t>29.07.2025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16E22-87FC-445A-8324-A40CD3AF7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6101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F0D83F-BADF-417D-96B1-4FD397B5371B}" type="datetimeFigureOut">
              <a:rPr lang="ru-RU" smtClean="0"/>
              <a:t>29.07.2025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B74AA-0677-4E7E-A6E8-F89A675A2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773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CB74AA-0677-4E7E-A6E8-F89A675A218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536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29.07.2025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837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29.07.2025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968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29.07.2025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222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29.07.2025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165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29.07.2025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60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29.07.2025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309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29.07.2025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131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29.07.2025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721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29.07.2025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022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29.07.2025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341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29.07.2025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337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9F7EEB-AE58-429A-BEFB-8E09DE1F126D}" type="datetimeFigureOut">
              <a:rPr lang="ru-RU" smtClean="0"/>
              <a:t>29.07.2025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682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9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9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733E6DF-7E9A-4EFB-A6F9-F13EADC8137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009" r="20337"/>
          <a:stretch/>
        </p:blipFill>
        <p:spPr>
          <a:xfrm>
            <a:off x="368522" y="808408"/>
            <a:ext cx="2577055" cy="43200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63B0302-C7E7-4C9B-8E64-0F9A61723A7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105" r="19393"/>
          <a:stretch/>
        </p:blipFill>
        <p:spPr>
          <a:xfrm>
            <a:off x="3274625" y="808408"/>
            <a:ext cx="2613713" cy="432000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D0FB365B-175A-443B-AFDB-7512F951962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691" r="20931"/>
          <a:stretch/>
        </p:blipFill>
        <p:spPr>
          <a:xfrm>
            <a:off x="9068379" y="808408"/>
            <a:ext cx="2521946" cy="432000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AB271414-3EDE-425C-8AE5-EBA209B9237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1405" r="20217"/>
          <a:stretch/>
        </p:blipFill>
        <p:spPr>
          <a:xfrm>
            <a:off x="6217386" y="808408"/>
            <a:ext cx="2521946" cy="432000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68527CEC-DAE1-484C-B140-FD1C0DAA4E6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76507" y="3400408"/>
            <a:ext cx="1728000" cy="172800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7D4B52CA-1F94-407D-8009-7B398D96EDD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08725" y="3400408"/>
            <a:ext cx="1728000" cy="1728000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6EC3EAE8-3376-4F82-9440-93ADCA032F9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40768" y="3400408"/>
            <a:ext cx="1728000" cy="1728000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391B4A7C-0B31-4338-A788-C2693060628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40379" y="3400408"/>
            <a:ext cx="1728000" cy="1728000"/>
          </a:xfrm>
          <a:prstGeom prst="rect">
            <a:avLst/>
          </a:prstGeom>
        </p:spPr>
      </p:pic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id="{7F621C6A-699D-4C7D-AF90-93CFF8CC7F25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CB68C8BD-AB9D-4265-9A2A-7A1846A4E43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EB20569C-C4B8-4B47-8CF6-E4EB925EC10B}"/>
              </a:ext>
            </a:extLst>
          </p:cNvPr>
          <p:cNvSpPr txBox="1"/>
          <p:nvPr/>
        </p:nvSpPr>
        <p:spPr>
          <a:xfrm>
            <a:off x="253520" y="79279"/>
            <a:ext cx="6096000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Ручка кулькова, синя, </a:t>
            </a:r>
            <a:r>
              <a:rPr lang="en-US" dirty="0"/>
              <a:t>AB1049</a:t>
            </a:r>
            <a:endParaRPr lang="uk-UA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C50A5EC-FA46-4BCD-B503-782C5FC4D8D1}"/>
              </a:ext>
            </a:extLst>
          </p:cNvPr>
          <p:cNvSpPr txBox="1"/>
          <p:nvPr/>
        </p:nvSpPr>
        <p:spPr>
          <a:xfrm>
            <a:off x="729085" y="4874228"/>
            <a:ext cx="992137" cy="2462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sz="1000" dirty="0"/>
              <a:t>AB1049-41-A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56B392E-48BD-41CA-B97D-347235D36ED1}"/>
              </a:ext>
            </a:extLst>
          </p:cNvPr>
          <p:cNvSpPr txBox="1"/>
          <p:nvPr/>
        </p:nvSpPr>
        <p:spPr>
          <a:xfrm>
            <a:off x="3624131" y="4874228"/>
            <a:ext cx="1021976" cy="2462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None/>
              <a:defRPr sz="1000" b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AB1049-42-A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94C35CD-A955-4CD8-BE72-2CEFBDD9AC28}"/>
              </a:ext>
            </a:extLst>
          </p:cNvPr>
          <p:cNvSpPr txBox="1"/>
          <p:nvPr/>
        </p:nvSpPr>
        <p:spPr>
          <a:xfrm>
            <a:off x="9729660" y="4874228"/>
            <a:ext cx="1021976" cy="2462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None/>
              <a:defRPr sz="1000" b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AB1049-43-A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86D5127-4087-49FF-A8F1-795E676CB666}"/>
              </a:ext>
            </a:extLst>
          </p:cNvPr>
          <p:cNvSpPr txBox="1"/>
          <p:nvPr/>
        </p:nvSpPr>
        <p:spPr>
          <a:xfrm>
            <a:off x="6718384" y="4874228"/>
            <a:ext cx="1021976" cy="2462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None/>
              <a:defRPr sz="1000" b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AB1049-44-A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A884DEB-B9A5-489A-82DA-590FA2082C54}"/>
              </a:ext>
            </a:extLst>
          </p:cNvPr>
          <p:cNvSpPr txBox="1"/>
          <p:nvPr/>
        </p:nvSpPr>
        <p:spPr>
          <a:xfrm>
            <a:off x="183701" y="5367440"/>
            <a:ext cx="1162471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1200" b="1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Ручка </a:t>
            </a:r>
            <a:r>
              <a:rPr lang="uk-UA" sz="1200" b="1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Axent</a:t>
            </a:r>
            <a:r>
              <a:rPr lang="uk-UA" sz="1200" b="1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AB1049 — для тих, хто цінує комфорт і стиль.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Завдяки швейцарському вузлу </a:t>
            </a:r>
            <a:r>
              <a:rPr lang="uk-UA" sz="12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Premec</a:t>
            </a:r>
            <a:r>
              <a:rPr lang="uk-UA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(0,5 мм) та німецьким чорнилам </a:t>
            </a:r>
            <a:r>
              <a:rPr lang="uk-UA" sz="12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Documental</a:t>
            </a:r>
            <a:r>
              <a:rPr lang="uk-UA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, вона пише плавно, чітко й без пробілів.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Корпус </a:t>
            </a:r>
            <a:r>
              <a:rPr lang="ru-RU" sz="12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із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12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покриттям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Soft Touch </a:t>
            </a:r>
            <a:r>
              <a:rPr lang="ru-RU" sz="12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приємний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на </a:t>
            </a:r>
            <a:r>
              <a:rPr lang="ru-RU" sz="12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дотик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, не </a:t>
            </a:r>
            <a:r>
              <a:rPr lang="ru-RU" sz="12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ковзає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в </a:t>
            </a:r>
            <a:r>
              <a:rPr lang="ru-RU" sz="12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руці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, а </a:t>
            </a:r>
            <a:r>
              <a:rPr lang="ru-RU" sz="12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матова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текстура </a:t>
            </a:r>
            <a:r>
              <a:rPr lang="ru-RU" sz="12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посилює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комфорт </a:t>
            </a:r>
            <a:r>
              <a:rPr lang="ru-RU" sz="12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під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час письма. 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Стержень довжиною 136 мм забезпечує до 1100 м письма — вистачить надовго.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А яскравий дизайн створює настрій і додає емоцій щодня.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Мінімальне відвантаження — тубус із 24 штук.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РРЦ – 27,90 грн.</a:t>
            </a:r>
          </a:p>
        </p:txBody>
      </p:sp>
    </p:spTree>
    <p:extLst>
      <p:ext uri="{BB962C8B-B14F-4D97-AF65-F5344CB8AC3E}">
        <p14:creationId xmlns:p14="http://schemas.microsoft.com/office/powerpoint/2010/main" val="16370181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9247E39-20E6-46AD-8429-BA93FF3668E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833" r="21006"/>
          <a:stretch/>
        </p:blipFill>
        <p:spPr>
          <a:xfrm>
            <a:off x="214784" y="729585"/>
            <a:ext cx="2512542" cy="4320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A2F7014-3062-46BA-978F-BD669B20BEA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493" r="22012"/>
          <a:stretch/>
        </p:blipFill>
        <p:spPr>
          <a:xfrm>
            <a:off x="3205736" y="729585"/>
            <a:ext cx="2397406" cy="4320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614A366-A257-46E2-85A3-CFA1F697C53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209" r="21052"/>
          <a:stretch/>
        </p:blipFill>
        <p:spPr>
          <a:xfrm>
            <a:off x="6081552" y="729585"/>
            <a:ext cx="2537514" cy="43200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51E7F7B-F8DD-4D6D-9CC8-41391397F94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1051" r="20210"/>
          <a:stretch/>
        </p:blipFill>
        <p:spPr>
          <a:xfrm>
            <a:off x="9097476" y="729585"/>
            <a:ext cx="2537514" cy="43200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1D4061E-6852-4E2F-8FAF-65108262678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67381" y="3249585"/>
            <a:ext cx="1800000" cy="180000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50F869D7-88EA-4B85-8FA7-B3BAC8DCAF6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37954" y="3321585"/>
            <a:ext cx="1728000" cy="172800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6C82F2E7-ABBC-45F9-8C70-36590C38FEA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12342" y="3321585"/>
            <a:ext cx="1728000" cy="1728000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280DF3F8-455E-4247-9ADD-5F715ED00F6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05765" y="3321585"/>
            <a:ext cx="1728000" cy="1728000"/>
          </a:xfrm>
          <a:prstGeom prst="rect">
            <a:avLst/>
          </a:prstGeom>
        </p:spPr>
      </p:pic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E3AF08E7-C7C3-43F2-96B1-0BE09324989C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5316B74-D6AB-4415-A830-B72C1BF80D64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E5CB5B00-01D8-405E-8E79-0807EFF384D9}"/>
              </a:ext>
            </a:extLst>
          </p:cNvPr>
          <p:cNvSpPr txBox="1"/>
          <p:nvPr/>
        </p:nvSpPr>
        <p:spPr>
          <a:xfrm>
            <a:off x="253520" y="71041"/>
            <a:ext cx="6096000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Ручка кулькова, синя, </a:t>
            </a:r>
            <a:r>
              <a:rPr lang="en-US" dirty="0"/>
              <a:t>AB1090</a:t>
            </a:r>
            <a:endParaRPr lang="uk-UA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07E6F7E-D6D5-4B60-B148-BE92F4F1C018}"/>
              </a:ext>
            </a:extLst>
          </p:cNvPr>
          <p:cNvSpPr txBox="1"/>
          <p:nvPr/>
        </p:nvSpPr>
        <p:spPr>
          <a:xfrm>
            <a:off x="583196" y="4821652"/>
            <a:ext cx="994592" cy="2462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None/>
              <a:defRPr sz="1000" b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AB1090-36-A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5868A6E-1F0B-47F5-97CB-D12766AA84E2}"/>
              </a:ext>
            </a:extLst>
          </p:cNvPr>
          <p:cNvSpPr txBox="1"/>
          <p:nvPr/>
        </p:nvSpPr>
        <p:spPr>
          <a:xfrm>
            <a:off x="3555660" y="4821652"/>
            <a:ext cx="959224" cy="2462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None/>
              <a:defRPr sz="1000" b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AB1090-37-A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5547172-4069-4FF2-ABC4-601DB4958C75}"/>
              </a:ext>
            </a:extLst>
          </p:cNvPr>
          <p:cNvSpPr txBox="1"/>
          <p:nvPr/>
        </p:nvSpPr>
        <p:spPr>
          <a:xfrm>
            <a:off x="6740041" y="4821652"/>
            <a:ext cx="1004025" cy="2462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None/>
              <a:defRPr sz="1000" b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AB1090-38-A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FC2EE88-4CCE-46E8-9C7B-2661964FDBFC}"/>
              </a:ext>
            </a:extLst>
          </p:cNvPr>
          <p:cNvSpPr txBox="1"/>
          <p:nvPr/>
        </p:nvSpPr>
        <p:spPr>
          <a:xfrm>
            <a:off x="9599489" y="4821652"/>
            <a:ext cx="1110567" cy="2462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None/>
              <a:defRPr sz="1000" b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AB1090-39-A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ED88C3E-B641-43BD-8F99-BE4F63BD11ED}"/>
              </a:ext>
            </a:extLst>
          </p:cNvPr>
          <p:cNvSpPr txBox="1"/>
          <p:nvPr/>
        </p:nvSpPr>
        <p:spPr>
          <a:xfrm>
            <a:off x="183701" y="5367440"/>
            <a:ext cx="1162471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1200" b="1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Автоматична ручка </a:t>
            </a:r>
            <a:r>
              <a:rPr lang="uk-UA" sz="1200" b="1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Axent</a:t>
            </a:r>
            <a:r>
              <a:rPr lang="uk-UA" sz="1200" b="1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AB10</a:t>
            </a:r>
            <a:r>
              <a:rPr lang="en-US" sz="1200" b="1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90</a:t>
            </a:r>
            <a:r>
              <a:rPr lang="uk-UA" sz="1200" b="1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— для тих, хто цінує комфорт і стиль.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Завдяки швейцарському вузлу </a:t>
            </a:r>
            <a:r>
              <a:rPr lang="uk-UA" sz="12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Premec</a:t>
            </a:r>
            <a:r>
              <a:rPr lang="uk-UA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(0,5 мм) та німецьким чорнилам </a:t>
            </a:r>
            <a:r>
              <a:rPr lang="uk-UA" sz="12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Documental</a:t>
            </a:r>
            <a:r>
              <a:rPr lang="uk-UA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, вона пише плавно, чітко й без пробілів.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Корпус </a:t>
            </a:r>
            <a:r>
              <a:rPr lang="ru-RU" sz="12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із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12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покриттям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Soft Touch </a:t>
            </a:r>
            <a:r>
              <a:rPr lang="ru-RU" sz="12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приємний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на </a:t>
            </a:r>
            <a:r>
              <a:rPr lang="ru-RU" sz="12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дотик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, не </a:t>
            </a:r>
            <a:r>
              <a:rPr lang="ru-RU" sz="12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ковзає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в </a:t>
            </a:r>
            <a:r>
              <a:rPr lang="ru-RU" sz="12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руці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, а </a:t>
            </a:r>
            <a:r>
              <a:rPr lang="ru-RU" sz="12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матова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текстура </a:t>
            </a:r>
            <a:r>
              <a:rPr lang="ru-RU" sz="12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посилює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комфорт </a:t>
            </a:r>
            <a:r>
              <a:rPr lang="ru-RU" sz="12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під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час письма. 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Стержень довжиною 107 мм забезпечує до 800 м письма.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А яскравий дизайн створює настрій і додає емоцій щодня.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Мінімальне відвантаження — тубус із 24 штук.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РРЦ – 29,30 грн.</a:t>
            </a:r>
          </a:p>
        </p:txBody>
      </p:sp>
    </p:spTree>
    <p:extLst>
      <p:ext uri="{BB962C8B-B14F-4D97-AF65-F5344CB8AC3E}">
        <p14:creationId xmlns:p14="http://schemas.microsoft.com/office/powerpoint/2010/main" val="16909788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7F52CAC-9C16-4BC6-BFF2-6FA476C0A82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811" r="19610"/>
          <a:stretch/>
        </p:blipFill>
        <p:spPr>
          <a:xfrm>
            <a:off x="294865" y="816402"/>
            <a:ext cx="2573839" cy="4320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C8D00F8-913C-4AA9-8D4F-D1D34A73F88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349" r="21127"/>
          <a:stretch/>
        </p:blipFill>
        <p:spPr>
          <a:xfrm>
            <a:off x="6400549" y="816402"/>
            <a:ext cx="2485006" cy="4320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DB24CFC-8A5D-4F7A-8257-864C7346E6F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1023" r="21454"/>
          <a:stretch/>
        </p:blipFill>
        <p:spPr>
          <a:xfrm>
            <a:off x="9444991" y="816402"/>
            <a:ext cx="2485006" cy="43200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2A3E289-9533-4BA5-BFB8-10565687511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1772" r="22372"/>
          <a:stretch/>
        </p:blipFill>
        <p:spPr>
          <a:xfrm>
            <a:off x="3428140" y="816402"/>
            <a:ext cx="2412973" cy="43200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667C128F-4B0D-4C90-87CD-FBB6D949909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48225" y="3408402"/>
            <a:ext cx="1728000" cy="172800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0B50DD7B-182C-4FED-9F07-EC103D0EFD1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8956" r="13014"/>
          <a:stretch/>
        </p:blipFill>
        <p:spPr>
          <a:xfrm>
            <a:off x="10888729" y="3408402"/>
            <a:ext cx="1175549" cy="172800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3F893458-8FF7-4930-820A-C8189BFABB9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82710" y="3408402"/>
            <a:ext cx="1728000" cy="1728000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C471615D-52B1-45A2-9BA8-5C91CBA3FDEA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19644" r="21718"/>
          <a:stretch/>
        </p:blipFill>
        <p:spPr>
          <a:xfrm>
            <a:off x="1687064" y="3408402"/>
            <a:ext cx="1013254" cy="1728000"/>
          </a:xfrm>
          <a:prstGeom prst="rect">
            <a:avLst/>
          </a:prstGeom>
        </p:spPr>
      </p:pic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E8F3E7F7-9C55-42D5-8CFB-4631EE524CFA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3AF69EFA-378C-4D79-8237-67A91F14E3AB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A0549EA0-657C-40FC-B128-EAC3B2672BF5}"/>
              </a:ext>
            </a:extLst>
          </p:cNvPr>
          <p:cNvSpPr txBox="1"/>
          <p:nvPr/>
        </p:nvSpPr>
        <p:spPr>
          <a:xfrm>
            <a:off x="253520" y="71041"/>
            <a:ext cx="6096000" cy="4542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Ручка кулькова, синя, </a:t>
            </a:r>
            <a:r>
              <a:rPr lang="en-US" dirty="0"/>
              <a:t>AB1092</a:t>
            </a:r>
            <a:endParaRPr lang="uk-UA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EF72BEB-9602-4DBA-AA10-DAF8D6DC528C}"/>
              </a:ext>
            </a:extLst>
          </p:cNvPr>
          <p:cNvSpPr txBox="1"/>
          <p:nvPr/>
        </p:nvSpPr>
        <p:spPr>
          <a:xfrm>
            <a:off x="710377" y="4892498"/>
            <a:ext cx="1049274" cy="2462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None/>
              <a:defRPr sz="1000" b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AB1092-05-A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2DF0B1C-0222-42B6-9948-E21C3669B7C9}"/>
              </a:ext>
            </a:extLst>
          </p:cNvPr>
          <p:cNvSpPr txBox="1"/>
          <p:nvPr/>
        </p:nvSpPr>
        <p:spPr>
          <a:xfrm>
            <a:off x="6831780" y="4892498"/>
            <a:ext cx="1030986" cy="2462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None/>
              <a:defRPr sz="1000" b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AB1092-06-A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64F568A-76E3-4D65-9063-8A2AA4970279}"/>
              </a:ext>
            </a:extLst>
          </p:cNvPr>
          <p:cNvSpPr txBox="1"/>
          <p:nvPr/>
        </p:nvSpPr>
        <p:spPr>
          <a:xfrm>
            <a:off x="9914969" y="4892498"/>
            <a:ext cx="1018583" cy="2462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None/>
              <a:defRPr sz="1000" b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AB1092-07-A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90D53E0-70E4-4D3B-8A2B-211265266ACC}"/>
              </a:ext>
            </a:extLst>
          </p:cNvPr>
          <p:cNvSpPr txBox="1"/>
          <p:nvPr/>
        </p:nvSpPr>
        <p:spPr>
          <a:xfrm>
            <a:off x="3883413" y="4892498"/>
            <a:ext cx="1092001" cy="2462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None/>
              <a:defRPr sz="1000" b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AB1092-08-A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C9C581E-BCCC-4445-B8D7-6337583C07CD}"/>
              </a:ext>
            </a:extLst>
          </p:cNvPr>
          <p:cNvSpPr txBox="1"/>
          <p:nvPr/>
        </p:nvSpPr>
        <p:spPr>
          <a:xfrm>
            <a:off x="183701" y="5367440"/>
            <a:ext cx="1162471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1200" b="1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Автоматична ручка </a:t>
            </a:r>
            <a:r>
              <a:rPr lang="uk-UA" sz="1200" b="1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Axent</a:t>
            </a:r>
            <a:r>
              <a:rPr lang="uk-UA" sz="1200" b="1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AB10</a:t>
            </a:r>
            <a:r>
              <a:rPr lang="en-US" sz="1200" b="1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9</a:t>
            </a:r>
            <a:r>
              <a:rPr lang="uk-UA" sz="1200" b="1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2 — для тих, хто цінує комфорт і стиль.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Завдяки швейцарському вузлу </a:t>
            </a:r>
            <a:r>
              <a:rPr lang="uk-UA" sz="12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Premec</a:t>
            </a:r>
            <a:r>
              <a:rPr lang="uk-UA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(0,5 мм) та німецьким чорнилам </a:t>
            </a:r>
            <a:r>
              <a:rPr lang="uk-UA" sz="12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Documental</a:t>
            </a:r>
            <a:r>
              <a:rPr lang="uk-UA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, вона пише плавно, чітко й без пробілів.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Корпус </a:t>
            </a:r>
            <a:r>
              <a:rPr lang="ru-RU" sz="12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із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</a:t>
            </a:r>
            <a:r>
              <a:rPr lang="ru-RU" sz="12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покриттям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Soft Touch </a:t>
            </a:r>
            <a:r>
              <a:rPr lang="ru-RU" sz="12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приємний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на </a:t>
            </a:r>
            <a:r>
              <a:rPr lang="ru-RU" sz="12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дотик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, не </a:t>
            </a:r>
            <a:r>
              <a:rPr lang="ru-RU" sz="12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ковзає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в </a:t>
            </a:r>
            <a:r>
              <a:rPr lang="ru-RU" sz="12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руці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, а </a:t>
            </a:r>
            <a:r>
              <a:rPr lang="ru-RU" sz="12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матова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текстура </a:t>
            </a:r>
            <a:r>
              <a:rPr lang="ru-RU" sz="12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посилює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комфорт </a:t>
            </a:r>
            <a:r>
              <a:rPr lang="ru-RU" sz="1200" dirty="0" err="1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під</a:t>
            </a: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 час письма. 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Стержень довжиною 107 мм забезпечує до 800 м письма.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А яскравий дизайн створює настрій і додає емоцій щодня.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Мінімальне відвантаження — тубус із 24 штук.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uk-UA" sz="12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</a:rPr>
              <a:t>РРЦ – 30,80 грн.</a:t>
            </a:r>
          </a:p>
        </p:txBody>
      </p:sp>
    </p:spTree>
    <p:extLst>
      <p:ext uri="{BB962C8B-B14F-4D97-AF65-F5344CB8AC3E}">
        <p14:creationId xmlns:p14="http://schemas.microsoft.com/office/powerpoint/2010/main" val="291898802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11411</TotalTime>
  <Words>312</Words>
  <Application>Microsoft Office PowerPoint</Application>
  <PresentationFormat>Широкоэкранный</PresentationFormat>
  <Paragraphs>37</Paragraphs>
  <Slides>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Century Gothic</vt:lpstr>
      <vt:lpstr>Тема Office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Здор</dc:creator>
  <cp:lastModifiedBy>Zdor</cp:lastModifiedBy>
  <cp:revision>2354</cp:revision>
  <cp:lastPrinted>2024-09-02T11:27:54Z</cp:lastPrinted>
  <dcterms:created xsi:type="dcterms:W3CDTF">2019-03-13T13:21:03Z</dcterms:created>
  <dcterms:modified xsi:type="dcterms:W3CDTF">2025-07-29T08:07:08Z</dcterms:modified>
</cp:coreProperties>
</file>