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4"/>
  </p:notesMasterIdLst>
  <p:handoutMasterIdLst>
    <p:handoutMasterId r:id="rId5"/>
  </p:handoutMasterIdLst>
  <p:sldIdLst>
    <p:sldId id="941" r:id="rId2"/>
    <p:sldId id="942" r:id="rId3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38CBF"/>
    <a:srgbClr val="FFCC00"/>
    <a:srgbClr val="F9DF8D"/>
    <a:srgbClr val="F7BF3E"/>
    <a:srgbClr val="73043F"/>
    <a:srgbClr val="AC0A4F"/>
    <a:srgbClr val="990000"/>
    <a:srgbClr val="FF00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89" autoAdjust="0"/>
    <p:restoredTop sz="95238" autoAdjust="0"/>
  </p:normalViewPr>
  <p:slideViewPr>
    <p:cSldViewPr snapToGrid="0">
      <p:cViewPr varScale="1">
        <p:scale>
          <a:sx n="107" d="100"/>
          <a:sy n="107" d="100"/>
        </p:scale>
        <p:origin x="114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8FD1C5-C2AD-4DE7-96E5-B07B80F2A5DF}" type="datetimeFigureOut">
              <a:rPr lang="ru-RU" smtClean="0"/>
              <a:t>29.12.2025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16E22-87FC-445A-8324-A40CD3AF7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6101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F0D83F-BADF-417D-96B1-4FD397B5371B}" type="datetimeFigureOut">
              <a:rPr lang="ru-RU" smtClean="0"/>
              <a:t>29.12.2025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B74AA-0677-4E7E-A6E8-F89A675A21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9773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29.12.2025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837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29.12.2025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968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29.12.2025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222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29.12.2025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165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29.12.2025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60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29.12.2025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309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29.12.2025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318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29.12.2025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721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29.12.2025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022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29.12.2025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341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7EEB-AE58-429A-BEFB-8E09DE1F126D}" type="datetimeFigureOut">
              <a:rPr lang="ru-RU" smtClean="0"/>
              <a:t>29.12.2025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337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F7EEB-AE58-429A-BEFB-8E09DE1F126D}" type="datetimeFigureOut">
              <a:rPr lang="ru-RU" smtClean="0"/>
              <a:t>29.12.2025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F9571-9F8B-4CC1-BFF6-2ACE7AF6A5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682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944CA9A6-2A08-455F-8506-C3CA034465FA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34864C5-7F76-4A51-9E22-596C89B9F97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2976B18-32B1-475D-AE09-EE83146B4EEF}"/>
              </a:ext>
            </a:extLst>
          </p:cNvPr>
          <p:cNvSpPr txBox="1"/>
          <p:nvPr/>
        </p:nvSpPr>
        <p:spPr>
          <a:xfrm>
            <a:off x="183700" y="47886"/>
            <a:ext cx="9444393" cy="37555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A4-, 203 × 273 мм, 96 аркушів, клітинка, </a:t>
            </a:r>
            <a:r>
              <a:rPr lang="uk-UA" dirty="0" err="1"/>
              <a:t>Mosaic</a:t>
            </a:r>
            <a:endParaRPr lang="uk-UA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92EBA0B-EDF2-4411-9329-585F49A988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520" r="10817"/>
          <a:stretch/>
        </p:blipFill>
        <p:spPr>
          <a:xfrm>
            <a:off x="551409" y="707596"/>
            <a:ext cx="2096904" cy="270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D7F7A27-F3F4-40A1-9E67-933465FF5808}"/>
              </a:ext>
            </a:extLst>
          </p:cNvPr>
          <p:cNvSpPr txBox="1"/>
          <p:nvPr/>
        </p:nvSpPr>
        <p:spPr>
          <a:xfrm>
            <a:off x="564789" y="3382505"/>
            <a:ext cx="2151530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sz="1000" b="0" dirty="0"/>
              <a:t>8427-1-A, синя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63B862D-EFCA-4935-98BA-EA9F118FF44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529" r="12765"/>
          <a:stretch/>
        </p:blipFill>
        <p:spPr>
          <a:xfrm>
            <a:off x="3003340" y="707596"/>
            <a:ext cx="2017059" cy="27000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6D1C6AC-3CD3-41EB-ADFC-434392A41153}"/>
              </a:ext>
            </a:extLst>
          </p:cNvPr>
          <p:cNvSpPr txBox="1"/>
          <p:nvPr/>
        </p:nvSpPr>
        <p:spPr>
          <a:xfrm>
            <a:off x="3003340" y="3407889"/>
            <a:ext cx="1389508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100" b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sz="1000" dirty="0"/>
              <a:t>8427-2-A, сіра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CE3D9295-6F90-4BED-9248-B819499AD19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296" r="12998"/>
          <a:stretch/>
        </p:blipFill>
        <p:spPr>
          <a:xfrm>
            <a:off x="596277" y="3738163"/>
            <a:ext cx="2017059" cy="27000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F1B54EE-B6A0-470B-A3B5-1C7D59663EDB}"/>
              </a:ext>
            </a:extLst>
          </p:cNvPr>
          <p:cNvSpPr txBox="1"/>
          <p:nvPr/>
        </p:nvSpPr>
        <p:spPr>
          <a:xfrm>
            <a:off x="591684" y="6470585"/>
            <a:ext cx="1936336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100" b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sz="1050" dirty="0"/>
              <a:t>8427-3-A, рожева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8DC40765-FDFB-4206-AEA8-3AD2948E333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2760" r="12534"/>
          <a:stretch/>
        </p:blipFill>
        <p:spPr>
          <a:xfrm>
            <a:off x="3003340" y="3738163"/>
            <a:ext cx="2017059" cy="2700000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EE613BA1-6D06-42FF-96BC-F1253571C38A}"/>
              </a:ext>
            </a:extLst>
          </p:cNvPr>
          <p:cNvSpPr txBox="1"/>
          <p:nvPr/>
        </p:nvSpPr>
        <p:spPr>
          <a:xfrm>
            <a:off x="2924697" y="6470585"/>
            <a:ext cx="1389508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100" b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sz="1050" dirty="0"/>
              <a:t>8427-4-A, зелена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07BCEE-7DC8-42CE-8728-FBC813434AB7}"/>
              </a:ext>
            </a:extLst>
          </p:cNvPr>
          <p:cNvSpPr txBox="1"/>
          <p:nvPr/>
        </p:nvSpPr>
        <p:spPr>
          <a:xfrm>
            <a:off x="5375426" y="673348"/>
            <a:ext cx="6329081" cy="479105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Aft>
                <a:spcPts val="800"/>
              </a:spcAft>
              <a:buFont typeface="Arial" panose="020B0604020202020204" pitchFamily="34" charset="0"/>
              <a:buNone/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Записна канцелярська книга </a:t>
            </a:r>
            <a:r>
              <a:rPr lang="uk-UA" dirty="0" err="1"/>
              <a:t>Axent</a:t>
            </a:r>
            <a:r>
              <a:rPr lang="uk-UA" dirty="0"/>
              <a:t> </a:t>
            </a:r>
            <a:r>
              <a:rPr lang="uk-UA" b="0" dirty="0"/>
              <a:t>— практичне та зручне рішення для щоденних записів, ведення обліку, створення схем, графіків. Завдяки продуманому формату в ній зручно робити як короткі нотатки, так і детальні записи.</a:t>
            </a:r>
          </a:p>
          <a:p>
            <a:r>
              <a:rPr lang="uk-UA" dirty="0"/>
              <a:t>Обкладинка з щільного картону</a:t>
            </a:r>
            <a:r>
              <a:rPr lang="uk-UA" b="0" dirty="0"/>
              <a:t> надійно захищає сторінки та допомагає зберігати охайний вигляд книги навіть за активного щоденного використання. </a:t>
            </a:r>
          </a:p>
          <a:p>
            <a:r>
              <a:rPr lang="uk-UA" dirty="0"/>
              <a:t>Білий папір у клітинку</a:t>
            </a:r>
            <a:r>
              <a:rPr lang="uk-UA" b="0" dirty="0"/>
              <a:t> 5×5 мм забезпечує комфортне письмо та акуратне структурування записів. </a:t>
            </a:r>
          </a:p>
          <a:p>
            <a:r>
              <a:rPr lang="uk-UA" dirty="0"/>
              <a:t>Щільність паперу 55 г/м² </a:t>
            </a:r>
            <a:r>
              <a:rPr lang="uk-UA" b="0" dirty="0"/>
              <a:t>оптимально підходить для повсякденних завдань.</a:t>
            </a:r>
          </a:p>
          <a:p>
            <a:r>
              <a:rPr lang="uk-UA" dirty="0"/>
              <a:t>Формат 203 × 273 мм і 96 аркушів </a:t>
            </a:r>
            <a:r>
              <a:rPr lang="uk-UA" b="0" dirty="0"/>
              <a:t>дозволяють зручно розмістити всю необхідну інформацію, а глянцева ламінація обкладинки додає виробу стильного та презентабельного вигляду.</a:t>
            </a:r>
          </a:p>
          <a:p>
            <a:endParaRPr lang="uk-UA" sz="1400" b="0" dirty="0"/>
          </a:p>
          <a:p>
            <a:r>
              <a:rPr lang="uk-UA" b="0" dirty="0"/>
              <a:t>Упаковка</a:t>
            </a:r>
            <a:r>
              <a:rPr lang="en-US" b="0" dirty="0"/>
              <a:t>: </a:t>
            </a:r>
            <a:r>
              <a:rPr lang="uk-UA" b="0" dirty="0"/>
              <a:t>1/10</a:t>
            </a:r>
            <a:endParaRPr lang="uk-UA" sz="1400" b="0" dirty="0"/>
          </a:p>
          <a:p>
            <a:r>
              <a:rPr lang="uk-UA" b="0" dirty="0"/>
              <a:t>М</a:t>
            </a:r>
            <a:r>
              <a:rPr lang="uk-UA" sz="1400" b="0" dirty="0"/>
              <a:t>ін. відвантаження</a:t>
            </a:r>
            <a:r>
              <a:rPr lang="en-US" sz="1400" b="0" dirty="0"/>
              <a:t>:</a:t>
            </a:r>
            <a:r>
              <a:rPr lang="uk-UA" sz="1400" b="0" dirty="0"/>
              <a:t> 1 шт.</a:t>
            </a:r>
          </a:p>
          <a:p>
            <a:r>
              <a:rPr lang="uk-UA" sz="1400" b="0" dirty="0"/>
              <a:t>РРЦ – 108,40 грн.</a:t>
            </a:r>
          </a:p>
        </p:txBody>
      </p:sp>
    </p:spTree>
    <p:extLst>
      <p:ext uri="{BB962C8B-B14F-4D97-AF65-F5344CB8AC3E}">
        <p14:creationId xmlns:p14="http://schemas.microsoft.com/office/powerpoint/2010/main" val="3024130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E31738FA-15A5-43AC-9E50-53848314BCAF}"/>
              </a:ext>
            </a:extLst>
          </p:cNvPr>
          <p:cNvCxnSpPr>
            <a:cxnSpLocks/>
          </p:cNvCxnSpPr>
          <p:nvPr/>
        </p:nvCxnSpPr>
        <p:spPr>
          <a:xfrm>
            <a:off x="183701" y="529351"/>
            <a:ext cx="11844000" cy="0"/>
          </a:xfrm>
          <a:prstGeom prst="line">
            <a:avLst/>
          </a:prstGeom>
          <a:ln>
            <a:solidFill>
              <a:srgbClr val="7304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D2C2EBA-9D1C-4967-845F-E1871FDDD4D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16565" y="105565"/>
            <a:ext cx="1120148" cy="3335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F0E268C-376C-446D-9B02-8FEB3B19BE46}"/>
              </a:ext>
            </a:extLst>
          </p:cNvPr>
          <p:cNvSpPr txBox="1"/>
          <p:nvPr/>
        </p:nvSpPr>
        <p:spPr>
          <a:xfrm>
            <a:off x="183700" y="47886"/>
            <a:ext cx="9444393" cy="4648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b="1">
                <a:solidFill>
                  <a:srgbClr val="73043F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uk-UA" dirty="0"/>
              <a:t>Книга записна A4-, 203 × 273 мм, 96 аркушів, клітинка, </a:t>
            </a:r>
            <a:r>
              <a:rPr lang="uk-UA" dirty="0" err="1"/>
              <a:t>Mosaic</a:t>
            </a:r>
            <a:endParaRPr lang="uk-UA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3324168-7E29-4977-BB49-A923168EDA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403" r="18306"/>
          <a:stretch/>
        </p:blipFill>
        <p:spPr>
          <a:xfrm>
            <a:off x="1061493" y="1197125"/>
            <a:ext cx="2909872" cy="459759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F351004-14C8-4F4A-82F2-8C6674254F1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754" b="14203"/>
          <a:stretch/>
        </p:blipFill>
        <p:spPr>
          <a:xfrm>
            <a:off x="5409153" y="1317988"/>
            <a:ext cx="5963402" cy="4355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41938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11854</TotalTime>
  <Words>165</Words>
  <Application>Microsoft Office PowerPoint</Application>
  <PresentationFormat>Широкоэкранный</PresentationFormat>
  <Paragraphs>15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Century Gothic</vt:lpstr>
      <vt:lpstr>Тема Office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Здор</dc:creator>
  <cp:lastModifiedBy>Zdor</cp:lastModifiedBy>
  <cp:revision>2418</cp:revision>
  <cp:lastPrinted>2024-09-02T11:27:54Z</cp:lastPrinted>
  <dcterms:created xsi:type="dcterms:W3CDTF">2019-03-13T13:21:03Z</dcterms:created>
  <dcterms:modified xsi:type="dcterms:W3CDTF">2025-12-29T09:42:32Z</dcterms:modified>
</cp:coreProperties>
</file>