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921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8CBF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30.07.2025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57162C4E-967C-42F0-A6EF-A6684A4EDDD2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10ED89A-7AA0-4E68-AEAA-71A4E393CB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CCE5E6F-A562-4811-958F-56579D7DC1F9}"/>
              </a:ext>
            </a:extLst>
          </p:cNvPr>
          <p:cNvSpPr txBox="1"/>
          <p:nvPr/>
        </p:nvSpPr>
        <p:spPr>
          <a:xfrm>
            <a:off x="138876" y="29956"/>
            <a:ext cx="7781365" cy="46262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Клей ПВА </a:t>
            </a:r>
            <a:r>
              <a:rPr lang="en-US" dirty="0"/>
              <a:t>PRO, </a:t>
            </a:r>
            <a:r>
              <a:rPr lang="uk-UA" dirty="0"/>
              <a:t>ковпачок-дозатор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5B806D9-33C8-49D6-9F6F-D73740D009D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624" r="24269"/>
          <a:stretch/>
        </p:blipFill>
        <p:spPr>
          <a:xfrm>
            <a:off x="221673" y="3346714"/>
            <a:ext cx="1060705" cy="2160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81373A1-5275-4D89-B499-94731B7A064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849" r="24560"/>
          <a:stretch/>
        </p:blipFill>
        <p:spPr>
          <a:xfrm>
            <a:off x="1593325" y="2626714"/>
            <a:ext cx="1428207" cy="2880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E4BED34-301D-44B9-B4D5-5F880392B46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281" r="26857"/>
          <a:stretch/>
        </p:blipFill>
        <p:spPr>
          <a:xfrm>
            <a:off x="3332479" y="1906714"/>
            <a:ext cx="1651000" cy="36000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DAD252D-A6C9-4412-BD42-78952F52FD36}"/>
              </a:ext>
            </a:extLst>
          </p:cNvPr>
          <p:cNvSpPr txBox="1"/>
          <p:nvPr/>
        </p:nvSpPr>
        <p:spPr>
          <a:xfrm>
            <a:off x="5364482" y="1133108"/>
            <a:ext cx="6096000" cy="337021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uk-UA" dirty="0"/>
              <a:t>Клей ПВА </a:t>
            </a:r>
            <a:r>
              <a:rPr lang="uk-UA" dirty="0" err="1"/>
              <a:t>Axent</a:t>
            </a:r>
            <a:r>
              <a:rPr lang="uk-UA" dirty="0"/>
              <a:t> PRO — надійне рішення для якісного склеювання.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dirty="0"/>
              <a:t>Завдяки якісному складу</a:t>
            </a:r>
            <a:r>
              <a:rPr lang="uk-UA" b="0" dirty="0"/>
              <a:t> він забезпечує міцне з'єднання паперу, картону, фотографій, тканини та дерева.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dirty="0"/>
              <a:t>Зручний ковпачок-дозатор дозволяє </a:t>
            </a:r>
            <a:r>
              <a:rPr lang="uk-UA" b="0" dirty="0"/>
              <a:t>наносити клей краплями або тонкою лінією, точно регулюючи його подачу та запобігаючи висиханню.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dirty="0"/>
              <a:t>Безпечний для здоров’я</a:t>
            </a:r>
            <a:r>
              <a:rPr lang="uk-UA" b="0" dirty="0"/>
              <a:t> — не містить токсичних речовин і легко змивається водою.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uk-UA" b="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E9A19F-2211-4C8E-8ED0-B325A4C67D3D}"/>
              </a:ext>
            </a:extLst>
          </p:cNvPr>
          <p:cNvSpPr txBox="1"/>
          <p:nvPr/>
        </p:nvSpPr>
        <p:spPr>
          <a:xfrm>
            <a:off x="5611012" y="4503326"/>
            <a:ext cx="4618458" cy="94384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285750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defRPr sz="1400" b="1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lnSpc>
                <a:spcPct val="100000"/>
              </a:lnSpc>
              <a:buNone/>
            </a:pPr>
            <a:r>
              <a:rPr lang="uk-UA" b="0" dirty="0"/>
              <a:t>арт. </a:t>
            </a:r>
            <a:r>
              <a:rPr lang="en-US" b="0" dirty="0"/>
              <a:t>7151-A</a:t>
            </a:r>
            <a:r>
              <a:rPr lang="uk-UA" b="0" dirty="0"/>
              <a:t>,   об'єм 50 мл., РРЦ – 16,80 грн.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uk-UA" b="0" dirty="0"/>
              <a:t>арт. </a:t>
            </a:r>
            <a:r>
              <a:rPr lang="en-US" b="0" dirty="0"/>
              <a:t>7152-A</a:t>
            </a:r>
            <a:r>
              <a:rPr lang="uk-UA" b="0" dirty="0"/>
              <a:t>, об’єм 100 мл., РРЦ – 24,80 грн.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uk-UA" b="0" dirty="0"/>
              <a:t>арт. </a:t>
            </a:r>
            <a:r>
              <a:rPr lang="en-US" b="0" dirty="0"/>
              <a:t>7153-A</a:t>
            </a:r>
            <a:r>
              <a:rPr lang="uk-UA" b="0" dirty="0"/>
              <a:t>, об’єм 200 мл., РРЦ – 44,40 грн.</a:t>
            </a:r>
          </a:p>
        </p:txBody>
      </p:sp>
    </p:spTree>
    <p:extLst>
      <p:ext uri="{BB962C8B-B14F-4D97-AF65-F5344CB8AC3E}">
        <p14:creationId xmlns:p14="http://schemas.microsoft.com/office/powerpoint/2010/main" val="10400782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11376</TotalTime>
  <Words>103</Words>
  <Application>Microsoft Office PowerPoint</Application>
  <PresentationFormat>Широкоэкранный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2344</cp:revision>
  <cp:lastPrinted>2024-09-02T11:27:54Z</cp:lastPrinted>
  <dcterms:created xsi:type="dcterms:W3CDTF">2019-03-13T13:21:03Z</dcterms:created>
  <dcterms:modified xsi:type="dcterms:W3CDTF">2025-07-30T13:37:47Z</dcterms:modified>
</cp:coreProperties>
</file>