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handoutMasterIdLst>
    <p:handoutMasterId r:id="rId16"/>
  </p:handoutMasterIdLst>
  <p:sldIdLst>
    <p:sldId id="905" r:id="rId2"/>
    <p:sldId id="906" r:id="rId3"/>
    <p:sldId id="907" r:id="rId4"/>
    <p:sldId id="908" r:id="rId5"/>
    <p:sldId id="909" r:id="rId6"/>
    <p:sldId id="910" r:id="rId7"/>
    <p:sldId id="911" r:id="rId8"/>
    <p:sldId id="912" r:id="rId9"/>
    <p:sldId id="913" r:id="rId10"/>
    <p:sldId id="914" r:id="rId11"/>
    <p:sldId id="915" r:id="rId12"/>
    <p:sldId id="916" r:id="rId13"/>
    <p:sldId id="917" r:id="rId1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9DF8D"/>
    <a:srgbClr val="F7BF3E"/>
    <a:srgbClr val="73043F"/>
    <a:srgbClr val="AC0A4F"/>
    <a:srgbClr val="990000"/>
    <a:srgbClr val="FF0000"/>
    <a:srgbClr val="FFFF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046" autoAdjust="0"/>
  </p:normalViewPr>
  <p:slideViewPr>
    <p:cSldViewPr snapToGrid="0">
      <p:cViewPr varScale="1">
        <p:scale>
          <a:sx n="107" d="100"/>
          <a:sy n="107" d="100"/>
        </p:scale>
        <p:origin x="11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серія «</a:t>
            </a:r>
            <a:r>
              <a:rPr lang="en-US" dirty="0"/>
              <a:t>Morning Dew</a:t>
            </a:r>
            <a:r>
              <a:rPr lang="uk-UA" dirty="0"/>
              <a:t>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413114-A2BD-43AB-9A1F-E93D56311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9000"/>
            <a:ext cx="4320000" cy="432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F108FAD-E9CB-4AE7-8CFE-7F332A98B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923" y="1269000"/>
            <a:ext cx="4320000" cy="432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29FA85E-7D36-4C17-BCC9-0FEA378BD9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846" y="1269000"/>
            <a:ext cx="4320000" cy="4320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B7B2467-7979-48D4-9C2E-91936F9D74E0}"/>
              </a:ext>
            </a:extLst>
          </p:cNvPr>
          <p:cNvSpPr txBox="1"/>
          <p:nvPr/>
        </p:nvSpPr>
        <p:spPr>
          <a:xfrm>
            <a:off x="618565" y="5589000"/>
            <a:ext cx="199016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8700-23-A-TR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4C8A65-5608-4559-9C53-7529FE261F87}"/>
              </a:ext>
            </a:extLst>
          </p:cNvPr>
          <p:cNvSpPr txBox="1"/>
          <p:nvPr/>
        </p:nvSpPr>
        <p:spPr>
          <a:xfrm>
            <a:off x="4491318" y="5589000"/>
            <a:ext cx="182880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8700-24-A-TR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36641A-3C79-4E49-94EA-98F3111A23B5}"/>
              </a:ext>
            </a:extLst>
          </p:cNvPr>
          <p:cNvSpPr txBox="1"/>
          <p:nvPr/>
        </p:nvSpPr>
        <p:spPr>
          <a:xfrm>
            <a:off x="8384241" y="5589000"/>
            <a:ext cx="164950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8700-25-A-TR</a:t>
            </a:r>
          </a:p>
        </p:txBody>
      </p:sp>
    </p:spTree>
    <p:extLst>
      <p:ext uri="{BB962C8B-B14F-4D97-AF65-F5344CB8AC3E}">
        <p14:creationId xmlns:p14="http://schemas.microsoft.com/office/powerpoint/2010/main" val="509179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DB59972-4038-4B04-9CE6-E6DD2B900B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791" y="4448477"/>
            <a:ext cx="1523245" cy="15232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5E7747-B5F1-4AEC-9E34-0576D677F6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799" y="869575"/>
            <a:ext cx="1836721" cy="18367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A10541-9BC6-4ADB-B59E-02BC16A6E4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3" y="881181"/>
            <a:ext cx="3284821" cy="501759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Secret Garden </a:t>
            </a:r>
            <a:r>
              <a:rPr lang="uk-UA" dirty="0"/>
              <a:t>1»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2591" y="2725054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199266" y="581292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8700-17-A-TR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00276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7AC8DF1-F274-4826-812E-585587B693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791" y="4441648"/>
            <a:ext cx="1523245" cy="15232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4EA504-E89C-44CB-8F69-3FB9D1BF1D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594" y="1033058"/>
            <a:ext cx="1836721" cy="14253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9DF379-F21D-4C58-935F-DEB51136E8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227" y="881181"/>
            <a:ext cx="3185450" cy="501759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Secret Garden </a:t>
            </a:r>
            <a:r>
              <a:rPr lang="uk-UA" dirty="0"/>
              <a:t>2»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4661" y="2725054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199266" y="581292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8700-18-A-TR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74343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ECBEB3A-6479-4CD8-A4AF-5D3A6CF868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82" y="4441648"/>
            <a:ext cx="1523244" cy="15232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74E9D3-8496-439D-943F-D22A7CCB48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575" y="856193"/>
            <a:ext cx="1855740" cy="18557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D83259-4661-41C2-B34F-9556B923D2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261" y="881180"/>
            <a:ext cx="3216065" cy="5017587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Secret Garden </a:t>
            </a:r>
            <a:r>
              <a:rPr lang="uk-UA" dirty="0"/>
              <a:t>3»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4661" y="2734019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199266" y="581292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8700-19-A-TR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67025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6A31145-D473-4DFC-B932-C19A6948D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485" y="4423718"/>
            <a:ext cx="1560159" cy="156015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0BED937-FC05-4881-91DB-4AF3D6977B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048" y="856193"/>
            <a:ext cx="1890508" cy="18905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D83259-4661-41C2-B34F-9556B923D2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261" y="881180"/>
            <a:ext cx="3216065" cy="5017587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«</a:t>
            </a:r>
            <a:r>
              <a:rPr lang="en-US" dirty="0" err="1"/>
              <a:t>Black&amp;White</a:t>
            </a:r>
            <a:r>
              <a:rPr lang="uk-UA" dirty="0"/>
              <a:t>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4661" y="2734019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199266" y="581292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8700-26-A</a:t>
            </a:r>
            <a:endParaRPr lang="uk-UA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F543CBD-0C06-4F98-B846-E8C4908F023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261" y="873283"/>
            <a:ext cx="3184197" cy="502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25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Morning Dew 1</a:t>
            </a:r>
            <a:r>
              <a:rPr lang="uk-UA" dirty="0"/>
              <a:t>»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D5E6B2C-4B9D-4D4B-BC82-682777237E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3701" y="1132399"/>
            <a:ext cx="3260152" cy="499342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9E00A9E-67BD-4866-8B5E-F25226E4C6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2794" y="1132400"/>
            <a:ext cx="1800000" cy="142369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1398" y="2841599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F140A6-DCEC-462B-878B-AB5AB350EB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2794" y="4552702"/>
            <a:ext cx="1045402" cy="146188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201631" y="5848790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8700-23-A-TR</a:t>
            </a:r>
          </a:p>
        </p:txBody>
      </p:sp>
    </p:spTree>
    <p:extLst>
      <p:ext uri="{BB962C8B-B14F-4D97-AF65-F5344CB8AC3E}">
        <p14:creationId xmlns:p14="http://schemas.microsoft.com/office/powerpoint/2010/main" val="1155625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B42BF6-E55B-442F-AB5D-BEFEA7AEAA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3701" y="1019426"/>
            <a:ext cx="3205908" cy="4994949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Morning Dew </a:t>
            </a:r>
            <a:r>
              <a:rPr lang="uk-UA" dirty="0"/>
              <a:t>2»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1398" y="2814704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201631" y="5848790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8700-24-A-TR</a:t>
            </a:r>
            <a:endParaRPr lang="uk-UA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6A5C39-D4DF-421F-928F-27E7160FFD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5646" y="1186223"/>
            <a:ext cx="1780052" cy="12964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E2B3E4-C55E-4FDB-8662-8BD5F15429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207" y="4539081"/>
            <a:ext cx="1461673" cy="146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82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Morning Dew </a:t>
            </a:r>
            <a:r>
              <a:rPr lang="uk-UA" dirty="0"/>
              <a:t>3»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1556" y="2823669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45411A-B22D-4A54-B6F4-E42A88D2CD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913" y="986681"/>
            <a:ext cx="3106346" cy="504096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306843" y="584878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8700-25-A-TR</a:t>
            </a:r>
            <a:endParaRPr lang="uk-UA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0E7A0E-4851-4BB9-ACA6-914FCDA224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556" y="931361"/>
            <a:ext cx="1805752" cy="18057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640D708-D144-461B-BD58-8F337CAD9E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382" y="4522561"/>
            <a:ext cx="1496123" cy="149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32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серія «</a:t>
            </a:r>
            <a:r>
              <a:rPr lang="en-US" dirty="0"/>
              <a:t>Nature`s Melody</a:t>
            </a:r>
            <a:r>
              <a:rPr lang="uk-UA" dirty="0"/>
              <a:t>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7B2467-7979-48D4-9C2E-91936F9D74E0}"/>
              </a:ext>
            </a:extLst>
          </p:cNvPr>
          <p:cNvSpPr txBox="1"/>
          <p:nvPr/>
        </p:nvSpPr>
        <p:spPr>
          <a:xfrm>
            <a:off x="618565" y="5589000"/>
            <a:ext cx="199016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8700-20-A-TR</a:t>
            </a:r>
            <a:endParaRPr lang="uk-UA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4C8A65-5608-4559-9C53-7529FE261F87}"/>
              </a:ext>
            </a:extLst>
          </p:cNvPr>
          <p:cNvSpPr txBox="1"/>
          <p:nvPr/>
        </p:nvSpPr>
        <p:spPr>
          <a:xfrm>
            <a:off x="4491318" y="5589000"/>
            <a:ext cx="182880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8700-21-A-TR</a:t>
            </a:r>
            <a:endParaRPr lang="uk-UA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36641A-3C79-4E49-94EA-98F3111A23B5}"/>
              </a:ext>
            </a:extLst>
          </p:cNvPr>
          <p:cNvSpPr txBox="1"/>
          <p:nvPr/>
        </p:nvSpPr>
        <p:spPr>
          <a:xfrm>
            <a:off x="8384241" y="5589000"/>
            <a:ext cx="164950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8700-22-A-TR</a:t>
            </a: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394AD4-7286-4FED-A502-54B2361C52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565" y="1269000"/>
            <a:ext cx="3092824" cy="432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7856EB-0C1B-483B-871A-2FCCA7EC5F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9471" y="1260035"/>
            <a:ext cx="3164542" cy="432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3D5936B-D80C-42FD-80AB-45BD7D3425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2096" y="1260034"/>
            <a:ext cx="3164543" cy="43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69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2316BC-B6F8-4E4E-AB1B-2FDF88F853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35" y="931361"/>
            <a:ext cx="3316651" cy="5087322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Nature`s Melody</a:t>
            </a:r>
            <a:r>
              <a:rPr lang="uk-UA" dirty="0"/>
              <a:t> 1»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1556" y="2823669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306843" y="584878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8700-20-A-TR</a:t>
            </a:r>
            <a:endParaRPr lang="uk-UA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370450-B488-494F-84B6-A2FAD2FBF35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1556" y="1164741"/>
            <a:ext cx="1794198" cy="13020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D64998A-CD46-4F93-AE63-A46F91CF92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1556" y="4474130"/>
            <a:ext cx="1124210" cy="151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6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B14A8E-9FDB-497D-8063-C3D0ADB885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677" y="881184"/>
            <a:ext cx="3361918" cy="5108986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Nature`s Melody</a:t>
            </a:r>
            <a:r>
              <a:rPr lang="uk-UA" dirty="0"/>
              <a:t> 2»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1556" y="2787809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199266" y="581292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8700-21-A-TR</a:t>
            </a:r>
            <a:endParaRPr lang="uk-UA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C1E277-CC0D-4A48-A458-6A83E4AAF8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365" y="872219"/>
            <a:ext cx="1817191" cy="181719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503FB0C-09D2-4F23-A98E-F7E1ED14DB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90" y="4484713"/>
            <a:ext cx="1516040" cy="151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643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CAD4BD4-4D73-48F0-A57D-377ECED984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9779" y="4433851"/>
            <a:ext cx="1172880" cy="151603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BD3886-205E-44B4-9E45-BA4092717E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3" y="881184"/>
            <a:ext cx="3329993" cy="50175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A0D4D4-ED76-4F79-A9C2-64AF096CCE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814" y="1044000"/>
            <a:ext cx="1855762" cy="1472508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«</a:t>
            </a:r>
            <a:r>
              <a:rPr lang="en-US" dirty="0"/>
              <a:t>Nature`s Melody</a:t>
            </a:r>
            <a:r>
              <a:rPr lang="uk-UA" dirty="0"/>
              <a:t> 3»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20F499F-55D5-4819-B797-83A388681C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2591" y="2725054"/>
            <a:ext cx="1800000" cy="14256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C0EE397-9F01-4134-96C5-B55358A1EEA5}"/>
              </a:ext>
            </a:extLst>
          </p:cNvPr>
          <p:cNvSpPr txBox="1"/>
          <p:nvPr/>
        </p:nvSpPr>
        <p:spPr>
          <a:xfrm>
            <a:off x="6041735" y="1044000"/>
            <a:ext cx="6109617" cy="39352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Turnowsky</a:t>
            </a:r>
            <a:r>
              <a:rPr lang="uk-UA" dirty="0"/>
              <a:t> </a:t>
            </a:r>
            <a:r>
              <a:rPr lang="uk-UA" b="0" dirty="0"/>
              <a:t>— стильний і зручний помічник для щоденних записів, планування справ і втілення творчих ідей.</a:t>
            </a:r>
            <a:endParaRPr lang="en-US" b="0" dirty="0"/>
          </a:p>
          <a:p>
            <a:r>
              <a:rPr lang="uk-UA" dirty="0"/>
              <a:t>М’яка картонна обкладинка з матовою ламінацією, </a:t>
            </a:r>
            <a:r>
              <a:rPr lang="uk-UA" b="0" dirty="0"/>
              <a:t>УФ-лаком і тисненням фольгою не лише виглядає елегантно, а й приємна на дотик.</a:t>
            </a:r>
            <a:endParaRPr lang="en-US" b="0" dirty="0"/>
          </a:p>
          <a:p>
            <a:r>
              <a:rPr lang="uk-UA" dirty="0"/>
              <a:t>Якісний папір щільністю 70 г/м² </a:t>
            </a:r>
            <a:r>
              <a:rPr lang="uk-UA" b="0" dirty="0"/>
              <a:t>забезпечує комфортне письмо.</a:t>
            </a:r>
            <a:endParaRPr lang="en-US" b="0" dirty="0"/>
          </a:p>
          <a:p>
            <a:r>
              <a:rPr lang="uk-UA" dirty="0"/>
              <a:t>Аркуші в клітинку — </a:t>
            </a:r>
            <a:r>
              <a:rPr lang="uk-UA" b="0" dirty="0"/>
              <a:t>ідеальні для записів, замальовок чи креслень.</a:t>
            </a:r>
            <a:endParaRPr lang="en-US" b="0" dirty="0"/>
          </a:p>
          <a:p>
            <a:r>
              <a:rPr lang="uk-UA" dirty="0"/>
              <a:t>Формат A5 </a:t>
            </a:r>
            <a:r>
              <a:rPr lang="uk-UA" b="0" dirty="0"/>
              <a:t>дозволяє фіксувати багато інформації та водночас легко брати записник із собою у сумку чи рюкзак.</a:t>
            </a:r>
            <a:endParaRPr lang="en-US" b="0" dirty="0"/>
          </a:p>
          <a:p>
            <a:r>
              <a:rPr lang="uk-UA" dirty="0"/>
              <a:t>80 аркушів </a:t>
            </a:r>
            <a:r>
              <a:rPr lang="uk-UA" b="0" dirty="0"/>
              <a:t>забезпечують достатньо місця для ідей, планів і нотаток.</a:t>
            </a:r>
            <a:endParaRPr lang="en-US" b="0" dirty="0"/>
          </a:p>
          <a:p>
            <a:r>
              <a:rPr lang="uk-UA" dirty="0"/>
              <a:t>Внутрішній яскравий форзац </a:t>
            </a:r>
            <a:r>
              <a:rPr lang="uk-UA" b="0" dirty="0"/>
              <a:t>додає особливого шарму</a:t>
            </a:r>
            <a:r>
              <a:rPr lang="en-US" b="0" dirty="0"/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endParaRPr 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паковка – 1/4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- 166,10 грн</a:t>
            </a:r>
          </a:p>
          <a:p>
            <a:endParaRPr lang="uk-UA" b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04601-946C-4D58-A10F-0A68493A5E53}"/>
              </a:ext>
            </a:extLst>
          </p:cNvPr>
          <p:cNvSpPr txBox="1"/>
          <p:nvPr/>
        </p:nvSpPr>
        <p:spPr>
          <a:xfrm>
            <a:off x="199266" y="5812929"/>
            <a:ext cx="105206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8700-22-A-TR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03949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2E6EDB7-7F8C-48D7-BA06-D3413812A11E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BFD-851D-4C0D-B8D4-775AE4C4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58544-6F68-4B66-B11B-CF0E967E0265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А5, 80 аркушів, клітинка, </a:t>
            </a:r>
            <a:r>
              <a:rPr lang="en-US" dirty="0" err="1"/>
              <a:t>Turnowsky</a:t>
            </a:r>
            <a:r>
              <a:rPr lang="en-US" dirty="0"/>
              <a:t>, </a:t>
            </a:r>
            <a:r>
              <a:rPr lang="uk-UA" dirty="0"/>
              <a:t>серія «</a:t>
            </a:r>
            <a:r>
              <a:rPr lang="en-US" dirty="0"/>
              <a:t>Secret Garden</a:t>
            </a:r>
            <a:r>
              <a:rPr lang="uk-UA" dirty="0"/>
              <a:t>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7B2467-7979-48D4-9C2E-91936F9D74E0}"/>
              </a:ext>
            </a:extLst>
          </p:cNvPr>
          <p:cNvSpPr txBox="1"/>
          <p:nvPr/>
        </p:nvSpPr>
        <p:spPr>
          <a:xfrm>
            <a:off x="618565" y="5615895"/>
            <a:ext cx="1990164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8700-17-A-TR</a:t>
            </a:r>
            <a:endParaRPr lang="uk-UA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4C8A65-5608-4559-9C53-7529FE261F87}"/>
              </a:ext>
            </a:extLst>
          </p:cNvPr>
          <p:cNvSpPr txBox="1"/>
          <p:nvPr/>
        </p:nvSpPr>
        <p:spPr>
          <a:xfrm>
            <a:off x="4473388" y="5615895"/>
            <a:ext cx="1828800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8700-18-A-TR</a:t>
            </a:r>
            <a:endParaRPr lang="uk-UA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36641A-3C79-4E49-94EA-98F3111A23B5}"/>
              </a:ext>
            </a:extLst>
          </p:cNvPr>
          <p:cNvSpPr txBox="1"/>
          <p:nvPr/>
        </p:nvSpPr>
        <p:spPr>
          <a:xfrm>
            <a:off x="8222877" y="5615895"/>
            <a:ext cx="1649506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8700-19-A-TR</a:t>
            </a:r>
            <a:endParaRPr lang="uk-UA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CA995D-1717-4D94-811D-83AC4FEB76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669" y="1236753"/>
            <a:ext cx="3108496" cy="432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85D2CC9-9FE8-446C-AB02-6380BD3D8B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6623" y="1236753"/>
            <a:ext cx="3254189" cy="432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471ED6E-ACD1-4DFB-AE84-1A19AE1020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7270" y="1236753"/>
            <a:ext cx="3112391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575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10956</TotalTime>
  <Words>1373</Words>
  <Application>Microsoft Office PowerPoint</Application>
  <PresentationFormat>Широкоэкранный</PresentationFormat>
  <Paragraphs>132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2262</cp:revision>
  <cp:lastPrinted>2024-11-25T09:24:48Z</cp:lastPrinted>
  <dcterms:created xsi:type="dcterms:W3CDTF">2019-03-13T13:21:03Z</dcterms:created>
  <dcterms:modified xsi:type="dcterms:W3CDTF">2025-10-31T08:53:41Z</dcterms:modified>
</cp:coreProperties>
</file>