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0"/>
  </p:notesMasterIdLst>
  <p:handoutMasterIdLst>
    <p:handoutMasterId r:id="rId11"/>
  </p:handoutMasterIdLst>
  <p:sldIdLst>
    <p:sldId id="910" r:id="rId2"/>
    <p:sldId id="911" r:id="rId3"/>
    <p:sldId id="912" r:id="rId4"/>
    <p:sldId id="913" r:id="rId5"/>
    <p:sldId id="914" r:id="rId6"/>
    <p:sldId id="915" r:id="rId7"/>
    <p:sldId id="916" r:id="rId8"/>
    <p:sldId id="917" r:id="rId9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00"/>
    <a:srgbClr val="F9DF8D"/>
    <a:srgbClr val="F7BF3E"/>
    <a:srgbClr val="73043F"/>
    <a:srgbClr val="AC0A4F"/>
    <a:srgbClr val="990000"/>
    <a:srgbClr val="FF00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9" autoAdjust="0"/>
    <p:restoredTop sz="95238" autoAdjust="0"/>
  </p:normalViewPr>
  <p:slideViewPr>
    <p:cSldViewPr snapToGrid="0">
      <p:cViewPr varScale="1">
        <p:scale>
          <a:sx n="79" d="100"/>
          <a:sy n="79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447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02.12.2024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989025-4508-476A-89CE-7BF3EF1AF5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487" b="15687"/>
          <a:stretch/>
        </p:blipFill>
        <p:spPr>
          <a:xfrm>
            <a:off x="8146760" y="1411432"/>
            <a:ext cx="3399893" cy="2340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372C0C-C38D-4E80-B276-BD97F99AE9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50" b="15724"/>
          <a:stretch/>
        </p:blipFill>
        <p:spPr>
          <a:xfrm>
            <a:off x="4314820" y="1411433"/>
            <a:ext cx="3399887" cy="2340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7EE422-262D-42C6-8C66-E1BC43B6E9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481" b="15719"/>
          <a:stretch/>
        </p:blipFill>
        <p:spPr>
          <a:xfrm>
            <a:off x="307681" y="1411434"/>
            <a:ext cx="3401152" cy="2340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кнопці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313944" y="5429217"/>
            <a:ext cx="5538216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50 аркушів.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5334349" y="5429217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- 33,50 грн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8DCF774-FA8D-4E2E-94AF-95C5CAE2E124}"/>
              </a:ext>
            </a:extLst>
          </p:cNvPr>
          <p:cNvSpPr/>
          <p:nvPr/>
        </p:nvSpPr>
        <p:spPr>
          <a:xfrm>
            <a:off x="265472" y="3911438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00AADDA-AD09-455A-A918-B6665C854ED2}"/>
              </a:ext>
            </a:extLst>
          </p:cNvPr>
          <p:cNvSpPr/>
          <p:nvPr/>
        </p:nvSpPr>
        <p:spPr>
          <a:xfrm>
            <a:off x="4320453" y="3911438"/>
            <a:ext cx="17796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A0D5657-1E44-423A-9DF0-8909722455BB}"/>
              </a:ext>
            </a:extLst>
          </p:cNvPr>
          <p:cNvSpPr/>
          <p:nvPr/>
        </p:nvSpPr>
        <p:spPr>
          <a:xfrm>
            <a:off x="8034376" y="3911438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005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кнопці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А5+,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313944" y="5429217"/>
            <a:ext cx="5538216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50 аркушів.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5334349" y="5429217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- 25,40 грн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8E1DE06-4B11-4379-B914-D74BD7F86146}"/>
              </a:ext>
            </a:extLst>
          </p:cNvPr>
          <p:cNvSpPr/>
          <p:nvPr/>
        </p:nvSpPr>
        <p:spPr>
          <a:xfrm>
            <a:off x="469392" y="4147561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140555D-3BB5-4BA0-B471-5A6A541440CC}"/>
              </a:ext>
            </a:extLst>
          </p:cNvPr>
          <p:cNvSpPr/>
          <p:nvPr/>
        </p:nvSpPr>
        <p:spPr>
          <a:xfrm>
            <a:off x="4271968" y="4147561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DAE5324-018E-4928-972C-BFFD7DEB3511}"/>
              </a:ext>
            </a:extLst>
          </p:cNvPr>
          <p:cNvSpPr/>
          <p:nvPr/>
        </p:nvSpPr>
        <p:spPr>
          <a:xfrm>
            <a:off x="8236639" y="4147561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06B9FC-793F-49CD-B2FC-D67C3B6C7F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985" b="12397"/>
          <a:stretch/>
        </p:blipFill>
        <p:spPr>
          <a:xfrm>
            <a:off x="469393" y="1833634"/>
            <a:ext cx="2894723" cy="216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A071F5-046C-4BB7-B486-0672C92D59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232" b="13150"/>
          <a:stretch/>
        </p:blipFill>
        <p:spPr>
          <a:xfrm>
            <a:off x="4271968" y="1846915"/>
            <a:ext cx="2894723" cy="216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7F2304-80A1-4C05-8286-7679F4CB286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562" b="13971"/>
          <a:stretch/>
        </p:blipFill>
        <p:spPr>
          <a:xfrm>
            <a:off x="8236639" y="1899284"/>
            <a:ext cx="2980667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64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C1471CC-DFD6-454B-B19C-D28A945AAA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387"/>
          <a:stretch/>
        </p:blipFill>
        <p:spPr>
          <a:xfrm>
            <a:off x="4384039" y="1097279"/>
            <a:ext cx="2953512" cy="273532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2013F5D-DFA8-447D-BD36-3C3EF952DB8F}"/>
              </a:ext>
            </a:extLst>
          </p:cNvPr>
          <p:cNvSpPr/>
          <p:nvPr/>
        </p:nvSpPr>
        <p:spPr>
          <a:xfrm>
            <a:off x="269382" y="3747487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DD311BA-19C2-4EBF-844F-2377A30655CB}"/>
              </a:ext>
            </a:extLst>
          </p:cNvPr>
          <p:cNvSpPr/>
          <p:nvPr/>
        </p:nvSpPr>
        <p:spPr>
          <a:xfrm>
            <a:off x="4214538" y="3747487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0F0A1BE-7800-46E1-8E02-0B00E3831C6A}"/>
              </a:ext>
            </a:extLst>
          </p:cNvPr>
          <p:cNvSpPr/>
          <p:nvPr/>
        </p:nvSpPr>
        <p:spPr>
          <a:xfrm>
            <a:off x="8152893" y="3747487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30DB326-57E1-4120-9925-56928A766DCB}"/>
              </a:ext>
            </a:extLst>
          </p:cNvPr>
          <p:cNvSpPr/>
          <p:nvPr/>
        </p:nvSpPr>
        <p:spPr>
          <a:xfrm>
            <a:off x="350520" y="5018290"/>
            <a:ext cx="3600000" cy="131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</a:t>
            </a: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блискавка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50 аркушів.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49951C6-9A98-4A60-AC72-80E6717B794E}"/>
              </a:ext>
            </a:extLst>
          </p:cNvPr>
          <p:cNvSpPr/>
          <p:nvPr/>
        </p:nvSpPr>
        <p:spPr>
          <a:xfrm>
            <a:off x="4378853" y="4885179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1/12/240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- 60,20 грн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F22E06B-9758-46E5-B08E-FB4D5B6622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113" b="9912"/>
          <a:stretch/>
        </p:blipFill>
        <p:spPr>
          <a:xfrm>
            <a:off x="331117" y="1097279"/>
            <a:ext cx="3140701" cy="251175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E1E59-F631-4365-AD90-B5809684C5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30" b="8743"/>
          <a:stretch/>
        </p:blipFill>
        <p:spPr>
          <a:xfrm>
            <a:off x="8177934" y="1145526"/>
            <a:ext cx="2978553" cy="251175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D40831A-CF40-44A0-B2FE-69595975AD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3308" y="4379962"/>
            <a:ext cx="2182679" cy="218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00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А5+,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350520" y="5018290"/>
            <a:ext cx="3600000" cy="131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</a:t>
            </a: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блискавка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50 аркушів.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4378853" y="4885179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1/12/240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- 46,80 грн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C2E06A-9732-4EC5-B7EA-80EEFB7A01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" y="1027177"/>
            <a:ext cx="2880000" cy="288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F1EADB1-4011-480A-80F9-9B8B6385C2A7}"/>
              </a:ext>
            </a:extLst>
          </p:cNvPr>
          <p:cNvSpPr/>
          <p:nvPr/>
        </p:nvSpPr>
        <p:spPr>
          <a:xfrm>
            <a:off x="350520" y="382105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1498-34-A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97143FC-BAE1-4F16-96D9-790A31F795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434" y="1027177"/>
            <a:ext cx="2880000" cy="28800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FCC9B55-F015-428B-B675-FF64A6D07028}"/>
              </a:ext>
            </a:extLst>
          </p:cNvPr>
          <p:cNvSpPr/>
          <p:nvPr/>
        </p:nvSpPr>
        <p:spPr>
          <a:xfrm>
            <a:off x="4457282" y="381484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1498-33-A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608056D-6657-41DE-B95A-C98878E51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0348" y="1074804"/>
            <a:ext cx="2880000" cy="28800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7C70ADA-8DAE-4517-B426-F2AECFDFCA4A}"/>
              </a:ext>
            </a:extLst>
          </p:cNvPr>
          <p:cNvSpPr/>
          <p:nvPr/>
        </p:nvSpPr>
        <p:spPr>
          <a:xfrm>
            <a:off x="8770348" y="389909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1498-35-A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452D162-4F1D-4F0B-B016-C9DBD34E8A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1175" y="4330947"/>
            <a:ext cx="2129320" cy="21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57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D1B495-1031-47FC-930F-5C8F82103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632" y="1115475"/>
            <a:ext cx="2808000" cy="280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BAD4CA-812C-45EC-8B0B-DC9455802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4220" y="1091091"/>
            <a:ext cx="2808000" cy="280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А5+,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350520" y="5018290"/>
            <a:ext cx="3600000" cy="1310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</a:t>
            </a: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блискавка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50 аркушів.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4378853" y="4885179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1/12/240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- 46,80 грн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F1EADB1-4011-480A-80F9-9B8B6385C2A7}"/>
              </a:ext>
            </a:extLst>
          </p:cNvPr>
          <p:cNvSpPr/>
          <p:nvPr/>
        </p:nvSpPr>
        <p:spPr>
          <a:xfrm>
            <a:off x="350520" y="3814844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FCC9B55-F015-428B-B675-FF64A6D07028}"/>
              </a:ext>
            </a:extLst>
          </p:cNvPr>
          <p:cNvSpPr/>
          <p:nvPr/>
        </p:nvSpPr>
        <p:spPr>
          <a:xfrm>
            <a:off x="4542626" y="3814844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7C70ADA-8DAE-4517-B426-F2AECFDFCA4A}"/>
              </a:ext>
            </a:extLst>
          </p:cNvPr>
          <p:cNvSpPr/>
          <p:nvPr/>
        </p:nvSpPr>
        <p:spPr>
          <a:xfrm>
            <a:off x="8538700" y="3814844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163FA3-6759-486F-9535-4600911009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" y="1031802"/>
            <a:ext cx="2808000" cy="28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89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гумках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277368" y="4737874"/>
            <a:ext cx="5538216" cy="1990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 можливістю розширення корінця та бокових  клапанів на декілька рівнів (від 4 мм до 35 мм).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гумка тримає папку щільно закритою.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400 мкм.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Місткість: до 200 аркушів.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6931501" y="4750360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1/12/180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- 67,30 грн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138BD9A-A8AB-4984-859C-422AA5CDF6C9}"/>
              </a:ext>
            </a:extLst>
          </p:cNvPr>
          <p:cNvSpPr/>
          <p:nvPr/>
        </p:nvSpPr>
        <p:spPr>
          <a:xfrm>
            <a:off x="561357" y="4285628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8DDC05D-E127-49C7-83D7-BF0DC1EEB290}"/>
              </a:ext>
            </a:extLst>
          </p:cNvPr>
          <p:cNvSpPr/>
          <p:nvPr/>
        </p:nvSpPr>
        <p:spPr>
          <a:xfrm>
            <a:off x="4713158" y="4285628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B834D3-4915-4451-810D-8D9F9099E2EF}"/>
              </a:ext>
            </a:extLst>
          </p:cNvPr>
          <p:cNvSpPr/>
          <p:nvPr/>
        </p:nvSpPr>
        <p:spPr>
          <a:xfrm>
            <a:off x="8755885" y="4285628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0AEEF3A-24D4-467A-9789-B80AF021B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5" y="848107"/>
            <a:ext cx="3312000" cy="3312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264B9A-E136-4D2A-9257-B2E7E5EDD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112" y="897224"/>
            <a:ext cx="3312000" cy="3312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0022B14-A2C7-4554-86B7-D6E5B3B450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2855" y="958183"/>
            <a:ext cx="3312000" cy="3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5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об'ємна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762094" y="5027037"/>
            <a:ext cx="5538216" cy="1667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А4+.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Застібка: блискавка.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Окантовка: тканинна.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450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5052256" y="5027037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144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105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6FC47A0-97F1-4A7A-BA21-7152A5C5254B}"/>
              </a:ext>
            </a:extLst>
          </p:cNvPr>
          <p:cNvSpPr/>
          <p:nvPr/>
        </p:nvSpPr>
        <p:spPr>
          <a:xfrm>
            <a:off x="869073" y="4477036"/>
            <a:ext cx="17860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8AE5BE1-9919-4AD5-94A4-B49D6CA246B6}"/>
              </a:ext>
            </a:extLst>
          </p:cNvPr>
          <p:cNvSpPr/>
          <p:nvPr/>
        </p:nvSpPr>
        <p:spPr>
          <a:xfrm>
            <a:off x="4832800" y="4477036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8962D2E-EDE5-40A5-9311-C65F6CF009EB}"/>
              </a:ext>
            </a:extLst>
          </p:cNvPr>
          <p:cNvSpPr/>
          <p:nvPr/>
        </p:nvSpPr>
        <p:spPr>
          <a:xfrm>
            <a:off x="8664448" y="4477036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1804-32-A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6F46F2-754F-4AA8-B8E3-2027C3C7A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72" y="914917"/>
            <a:ext cx="3492000" cy="3492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E2D102-F7B4-4DB8-994A-A6BD5BF80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456" y="914917"/>
            <a:ext cx="3492000" cy="3492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4D0F4A5-F68E-4183-9AE5-BD2073E32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3399" y="914917"/>
            <a:ext cx="3492000" cy="34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4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об'ємна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А5+,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Laura Ashley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C59F930-1998-4FFC-91F9-9AB84BD4D330}"/>
              </a:ext>
            </a:extLst>
          </p:cNvPr>
          <p:cNvSpPr/>
          <p:nvPr/>
        </p:nvSpPr>
        <p:spPr>
          <a:xfrm>
            <a:off x="762094" y="5027037"/>
            <a:ext cx="5538216" cy="1667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Формат: А5+.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Застібка: блискавка.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Окантовка: тканинна.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Поліпропілен (РР).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Товщина пластику: 450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35F8DB0-BF5E-4E8B-80F7-C243E1CB86B9}"/>
              </a:ext>
            </a:extLst>
          </p:cNvPr>
          <p:cNvSpPr/>
          <p:nvPr/>
        </p:nvSpPr>
        <p:spPr>
          <a:xfrm>
            <a:off x="5052256" y="5027037"/>
            <a:ext cx="3600000" cy="1020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144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- 90,00 грн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AAB2641-3061-4FC9-8E3F-98420C1D4735}"/>
              </a:ext>
            </a:extLst>
          </p:cNvPr>
          <p:cNvSpPr/>
          <p:nvPr/>
        </p:nvSpPr>
        <p:spPr>
          <a:xfrm>
            <a:off x="724096" y="4295107"/>
            <a:ext cx="17427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1805-30-A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Charming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13D6A0F-BBFA-4DF9-8371-4F398404A5E9}"/>
              </a:ext>
            </a:extLst>
          </p:cNvPr>
          <p:cNvSpPr/>
          <p:nvPr/>
        </p:nvSpPr>
        <p:spPr>
          <a:xfrm>
            <a:off x="4700503" y="4295107"/>
            <a:ext cx="1736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1805-31-A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Gorgeous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D9D8480-204C-4DE2-8AD3-548F62191620}"/>
              </a:ext>
            </a:extLst>
          </p:cNvPr>
          <p:cNvSpPr/>
          <p:nvPr/>
        </p:nvSpPr>
        <p:spPr>
          <a:xfrm>
            <a:off x="8498798" y="4295107"/>
            <a:ext cx="15856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1805-32-A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Timeless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1EA525-E864-47A5-A784-DDA57EE1A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27" y="1020859"/>
            <a:ext cx="3060000" cy="306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D5E94F-684D-4398-961E-A4A9D19B9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496" y="1020859"/>
            <a:ext cx="3060000" cy="306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23B88B8-9668-4D51-9F48-74A7759B87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7232" y="1020859"/>
            <a:ext cx="3060000" cy="30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5618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10827</TotalTime>
  <Words>413</Words>
  <Application>Microsoft Office PowerPoint</Application>
  <PresentationFormat>Широкоэкранный</PresentationFormat>
  <Paragraphs>90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2231</cp:revision>
  <cp:lastPrinted>2024-09-02T11:27:54Z</cp:lastPrinted>
  <dcterms:created xsi:type="dcterms:W3CDTF">2019-03-13T13:21:03Z</dcterms:created>
  <dcterms:modified xsi:type="dcterms:W3CDTF">2024-12-02T13:18:14Z</dcterms:modified>
</cp:coreProperties>
</file>