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handoutMasterIdLst>
    <p:handoutMasterId r:id="rId15"/>
  </p:handoutMasterIdLst>
  <p:sldIdLst>
    <p:sldId id="898" r:id="rId2"/>
    <p:sldId id="899" r:id="rId3"/>
    <p:sldId id="901" r:id="rId4"/>
    <p:sldId id="902" r:id="rId5"/>
    <p:sldId id="903" r:id="rId6"/>
    <p:sldId id="904" r:id="rId7"/>
    <p:sldId id="921" r:id="rId8"/>
    <p:sldId id="922" r:id="rId9"/>
    <p:sldId id="923" r:id="rId10"/>
    <p:sldId id="924" r:id="rId11"/>
    <p:sldId id="919" r:id="rId12"/>
    <p:sldId id="920" r:id="rId1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87BD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79" d="100"/>
          <a:sy n="79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81D666B-B42D-426F-B58D-3636CFE8B5DF}"/>
              </a:ext>
            </a:extLst>
          </p:cNvPr>
          <p:cNvSpPr/>
          <p:nvPr/>
        </p:nvSpPr>
        <p:spPr>
          <a:xfrm>
            <a:off x="2121734" y="2248280"/>
            <a:ext cx="768030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600" b="1" dirty="0">
                <a:solidFill>
                  <a:srgbClr val="4987BD"/>
                </a:solidFill>
                <a:highlight>
                  <a:srgbClr val="FFFFFF"/>
                </a:highlight>
                <a:latin typeface="Century Gothic" panose="020B0502020202020204" pitchFamily="34" charset="0"/>
              </a:rPr>
              <a:t>Лімітована серія </a:t>
            </a:r>
            <a:endParaRPr lang="en-US" sz="6600" b="1" dirty="0">
              <a:solidFill>
                <a:srgbClr val="4987BD"/>
              </a:solidFill>
              <a:highlight>
                <a:srgbClr val="FFFFFF"/>
              </a:highlight>
              <a:latin typeface="Century Gothic" panose="020B0502020202020204" pitchFamily="34" charset="0"/>
            </a:endParaRPr>
          </a:p>
          <a:p>
            <a:pPr algn="ctr"/>
            <a:r>
              <a:rPr lang="en-US" sz="6600" b="1" dirty="0">
                <a:solidFill>
                  <a:srgbClr val="4987BD"/>
                </a:solidFill>
                <a:latin typeface="Century Gothic" panose="020B0502020202020204" pitchFamily="34" charset="0"/>
              </a:rPr>
              <a:t>Waves</a:t>
            </a:r>
            <a:endParaRPr lang="uk-UA" sz="6600" b="1" dirty="0">
              <a:solidFill>
                <a:srgbClr val="4987BD"/>
              </a:solidFill>
              <a:highlight>
                <a:srgbClr val="FFFFFF"/>
              </a:highligh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845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754CB18-D58E-4764-9EE2-C6DBF278A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9" y="3783293"/>
            <a:ext cx="2628000" cy="2628000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D3D24A-51AC-4266-B6A7-0375C45B2452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гумках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D5B065C-4052-4314-8E48-D1BD33AC6254}"/>
              </a:ext>
            </a:extLst>
          </p:cNvPr>
          <p:cNvSpPr/>
          <p:nvPr/>
        </p:nvSpPr>
        <p:spPr>
          <a:xfrm>
            <a:off x="401535" y="336629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FBA1ABE-9E7C-4B70-A69B-F40530F16334}"/>
              </a:ext>
            </a:extLst>
          </p:cNvPr>
          <p:cNvSpPr/>
          <p:nvPr/>
        </p:nvSpPr>
        <p:spPr>
          <a:xfrm>
            <a:off x="3191813" y="337811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8E6AF24-6D2A-4377-A908-CFFD10551C24}"/>
              </a:ext>
            </a:extLst>
          </p:cNvPr>
          <p:cNvSpPr/>
          <p:nvPr/>
        </p:nvSpPr>
        <p:spPr>
          <a:xfrm>
            <a:off x="382720" y="6447869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E4D8DF0-73EA-4641-B21C-EA160D5AFB48}"/>
              </a:ext>
            </a:extLst>
          </p:cNvPr>
          <p:cNvSpPr/>
          <p:nvPr/>
        </p:nvSpPr>
        <p:spPr>
          <a:xfrm>
            <a:off x="3204005" y="6447869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1509-43-A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D56568F-C97F-442C-9028-AEA12F365611}"/>
              </a:ext>
            </a:extLst>
          </p:cNvPr>
          <p:cNvSpPr/>
          <p:nvPr/>
        </p:nvSpPr>
        <p:spPr>
          <a:xfrm>
            <a:off x="5629529" y="823195"/>
            <a:ext cx="6482072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гумках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виготовлена з первинного поліпропілену, щільність пластику передбачає її зносостійкість і збереження презентабельного вигляду в процесі використання.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Корінець і бічні клапани папки можуть розширюватися і звужуватися при необхідності на кілька рівнів (від 4 мм до 35 мм), адаптуючи папку під товщину вмісту і роблячи її місткою.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Еластична гумка тримає папку щільно закритою. 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Папки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це поєднання естетичної складової, якості і функціоналу.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12/180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63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90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26F37C9-65A9-4D59-A54B-539E460674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99" y="729774"/>
            <a:ext cx="2628000" cy="262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E7AD8F-5322-4416-AEF4-3887B0A66D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832" y="750117"/>
            <a:ext cx="2628000" cy="262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7569200-F301-4F8B-91A7-C2F8162E96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9244" y="3797321"/>
            <a:ext cx="2628000" cy="26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16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7403753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25х19см,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Just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for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you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2DCA0-D8F6-4D97-9E01-3A0C15504BEB}"/>
              </a:ext>
            </a:extLst>
          </p:cNvPr>
          <p:cNvSpPr/>
          <p:nvPr/>
        </p:nvSpPr>
        <p:spPr>
          <a:xfrm>
            <a:off x="643915" y="3473095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F69F4B9-2FF6-459B-BD65-BD37B6F41D91}"/>
              </a:ext>
            </a:extLst>
          </p:cNvPr>
          <p:cNvSpPr/>
          <p:nvPr/>
        </p:nvSpPr>
        <p:spPr>
          <a:xfrm>
            <a:off x="3285437" y="347309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65D638-B810-42AC-9FED-25DC0F6E70F4}"/>
              </a:ext>
            </a:extLst>
          </p:cNvPr>
          <p:cNvSpPr/>
          <p:nvPr/>
        </p:nvSpPr>
        <p:spPr>
          <a:xfrm>
            <a:off x="992122" y="6501199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9D6980A-207A-41A8-91B3-3E02F5EB5898}"/>
              </a:ext>
            </a:extLst>
          </p:cNvPr>
          <p:cNvSpPr/>
          <p:nvPr/>
        </p:nvSpPr>
        <p:spPr>
          <a:xfrm>
            <a:off x="4049814" y="6501199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40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FA65B1-7F12-4F42-872D-AFA2FAA29690}"/>
              </a:ext>
            </a:extLst>
          </p:cNvPr>
          <p:cNvSpPr/>
          <p:nvPr/>
        </p:nvSpPr>
        <p:spPr>
          <a:xfrm>
            <a:off x="6480341" y="903220"/>
            <a:ext cx="5711659" cy="3929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Розмір 25х19 см.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Пакет виконаний з міцного пластику і доповнений вишуканими ручками з ніжної напівпрозорої тасьми.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Подарунковий пакет серії «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Just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for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you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» — елегантна і святкова упаковка, яка підкреслить цінність подарунку.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Стильний дизайн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Just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for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you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— одночасно святковий і універсальний.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1/12/360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- 45,00 грн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360D90-EC37-46CB-BEC5-D8D06589D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" y="717995"/>
            <a:ext cx="2700000" cy="270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E4B701-8B8F-4E5C-BE84-15C841886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536" y="717995"/>
            <a:ext cx="2700000" cy="270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8CA6E1-D65F-4072-9F42-372A3AE990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491" y="3798861"/>
            <a:ext cx="2700000" cy="270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1E9E97-1454-4380-A951-59889AC5A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6126" y="3798861"/>
            <a:ext cx="2700000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7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6" y="14356"/>
            <a:ext cx="7403753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25х19см,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Just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for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you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C42DCA0-D8F6-4D97-9E01-3A0C15504BEB}"/>
              </a:ext>
            </a:extLst>
          </p:cNvPr>
          <p:cNvSpPr/>
          <p:nvPr/>
        </p:nvSpPr>
        <p:spPr>
          <a:xfrm>
            <a:off x="489309" y="545890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8503-37-A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F69F4B9-2FF6-459B-BD65-BD37B6F41D91}"/>
              </a:ext>
            </a:extLst>
          </p:cNvPr>
          <p:cNvSpPr/>
          <p:nvPr/>
        </p:nvSpPr>
        <p:spPr>
          <a:xfrm>
            <a:off x="3438124" y="545890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65D638-B810-42AC-9FED-25DC0F6E70F4}"/>
              </a:ext>
            </a:extLst>
          </p:cNvPr>
          <p:cNvSpPr/>
          <p:nvPr/>
        </p:nvSpPr>
        <p:spPr>
          <a:xfrm>
            <a:off x="6488110" y="5435000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9D6980A-207A-41A8-91B3-3E02F5EB5898}"/>
              </a:ext>
            </a:extLst>
          </p:cNvPr>
          <p:cNvSpPr/>
          <p:nvPr/>
        </p:nvSpPr>
        <p:spPr>
          <a:xfrm>
            <a:off x="9627786" y="544719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40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360D90-EC37-46CB-BEC5-D8D06589D2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37" r="21880"/>
          <a:stretch/>
        </p:blipFill>
        <p:spPr>
          <a:xfrm>
            <a:off x="221146" y="929133"/>
            <a:ext cx="2500541" cy="43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E4B701-8B8F-4E5C-BE84-15C841886A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690" r="23574"/>
          <a:stretch/>
        </p:blipFill>
        <p:spPr>
          <a:xfrm>
            <a:off x="3450316" y="929133"/>
            <a:ext cx="2321357" cy="432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8CA6E1-D65F-4072-9F42-372A3AE990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371" r="21894"/>
          <a:stretch/>
        </p:blipFill>
        <p:spPr>
          <a:xfrm>
            <a:off x="6500302" y="940138"/>
            <a:ext cx="2321357" cy="432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1E9E97-1454-4380-A951-59889AC5A82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430" r="21222"/>
          <a:stretch/>
        </p:blipFill>
        <p:spPr>
          <a:xfrm>
            <a:off x="9550287" y="940138"/>
            <a:ext cx="2477414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34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25х19см,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2DBFD77-408B-4477-9FBB-8068DF678AC5}"/>
              </a:ext>
            </a:extLst>
          </p:cNvPr>
          <p:cNvSpPr/>
          <p:nvPr/>
        </p:nvSpPr>
        <p:spPr>
          <a:xfrm>
            <a:off x="5827774" y="1163676"/>
            <a:ext cx="5839969" cy="3759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Пакет пластиковий подарунковий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25х19 см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- елегантна і святкова упаковка, яка підкреслить цінність презенту.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Подарунки зустрічають "по вбранню"; саме їх оформлення створює настрій і трепетну інтригу: що ж там усередині? Пакет виконаний з міцного пластику і доповнений вишуканими ручками з ніжної напівпрозорої тасьми.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Стильний дизайн одночасно святковий і універсальний.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12/360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45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,00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5C5B05D-F1AC-4B5B-90C7-7DE6462AF5C2}"/>
              </a:ext>
            </a:extLst>
          </p:cNvPr>
          <p:cNvSpPr/>
          <p:nvPr/>
        </p:nvSpPr>
        <p:spPr>
          <a:xfrm>
            <a:off x="1030532" y="337832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8503-29-A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DFE885B-9BA6-4586-B663-231B81CCEF95}"/>
              </a:ext>
            </a:extLst>
          </p:cNvPr>
          <p:cNvSpPr/>
          <p:nvPr/>
        </p:nvSpPr>
        <p:spPr>
          <a:xfrm>
            <a:off x="3567015" y="338933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B803C09-FF10-455A-9201-BDBC798E2ED3}"/>
              </a:ext>
            </a:extLst>
          </p:cNvPr>
          <p:cNvSpPr/>
          <p:nvPr/>
        </p:nvSpPr>
        <p:spPr>
          <a:xfrm>
            <a:off x="1842250" y="652004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F3FDBB-CAE7-445A-88A7-9548B888A330}"/>
              </a:ext>
            </a:extLst>
          </p:cNvPr>
          <p:cNvSpPr/>
          <p:nvPr/>
        </p:nvSpPr>
        <p:spPr>
          <a:xfrm>
            <a:off x="4465566" y="649278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505494-D1CF-4F9F-98C2-4237B50A6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03" y="783430"/>
            <a:ext cx="2520000" cy="25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5AE314-DAA7-4A8E-8F18-4EE8D283E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0913" y="783430"/>
            <a:ext cx="2520000" cy="252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6F8008-9194-4B42-92B7-6DC2FCA8A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322" y="3956990"/>
            <a:ext cx="2520000" cy="25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E5586B-61B6-49C2-B3BA-7DC54D3155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9034" y="395699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76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25х19см,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5C5B05D-F1AC-4B5B-90C7-7DE6462AF5C2}"/>
              </a:ext>
            </a:extLst>
          </p:cNvPr>
          <p:cNvSpPr/>
          <p:nvPr/>
        </p:nvSpPr>
        <p:spPr>
          <a:xfrm>
            <a:off x="531112" y="572042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8503-29-A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DFE885B-9BA6-4586-B663-231B81CCEF95}"/>
              </a:ext>
            </a:extLst>
          </p:cNvPr>
          <p:cNvSpPr/>
          <p:nvPr/>
        </p:nvSpPr>
        <p:spPr>
          <a:xfrm>
            <a:off x="3622710" y="572042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B803C09-FF10-455A-9201-BDBC798E2ED3}"/>
              </a:ext>
            </a:extLst>
          </p:cNvPr>
          <p:cNvSpPr/>
          <p:nvPr/>
        </p:nvSpPr>
        <p:spPr>
          <a:xfrm>
            <a:off x="6773005" y="572042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F3FDBB-CAE7-445A-88A7-9548B888A330}"/>
              </a:ext>
            </a:extLst>
          </p:cNvPr>
          <p:cNvSpPr/>
          <p:nvPr/>
        </p:nvSpPr>
        <p:spPr>
          <a:xfrm>
            <a:off x="9780569" y="572042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8503-32-A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505494-D1CF-4F9F-98C2-4237B50A63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22" r="22344"/>
          <a:stretch/>
        </p:blipFill>
        <p:spPr>
          <a:xfrm>
            <a:off x="163684" y="1137573"/>
            <a:ext cx="2459530" cy="43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5AE314-DAA7-4A8E-8F18-4EE8D283E5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06" r="21260"/>
          <a:stretch/>
        </p:blipFill>
        <p:spPr>
          <a:xfrm>
            <a:off x="3320619" y="1137573"/>
            <a:ext cx="2459530" cy="432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6F8008-9194-4B42-92B7-6DC2FCA8AD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49" r="22769"/>
          <a:stretch/>
        </p:blipFill>
        <p:spPr>
          <a:xfrm>
            <a:off x="6477554" y="1137573"/>
            <a:ext cx="2310416" cy="43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E5586B-61B6-49C2-B3BA-7DC54D3155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795" r="21325"/>
          <a:stretch/>
        </p:blipFill>
        <p:spPr>
          <a:xfrm>
            <a:off x="9485376" y="1137573"/>
            <a:ext cx="241401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50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32х27см,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2DBFD77-408B-4477-9FBB-8068DF678AC5}"/>
              </a:ext>
            </a:extLst>
          </p:cNvPr>
          <p:cNvSpPr/>
          <p:nvPr/>
        </p:nvSpPr>
        <p:spPr>
          <a:xfrm>
            <a:off x="5827774" y="1163676"/>
            <a:ext cx="5839969" cy="382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Пакет пластиковий подарунковий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32х27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см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- елегантна і святкова упаковка, яка підкреслить цінність презенту.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Подарунки зустрічають "по вбранню"; саме їх оформлення створює настрій і трепетну інтригу: що ж там усередині? Пакет виконаний з міцного пластику і доповнений вишуканими ручками з ніжної напівпрозорої тасьми. 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Стильний дизайн одночасно святковий і універсальний.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12/120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65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,00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5C5B05D-F1AC-4B5B-90C7-7DE6462AF5C2}"/>
              </a:ext>
            </a:extLst>
          </p:cNvPr>
          <p:cNvSpPr/>
          <p:nvPr/>
        </p:nvSpPr>
        <p:spPr>
          <a:xfrm>
            <a:off x="1030532" y="337832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8504-29-A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DFE885B-9BA6-4586-B663-231B81CCEF95}"/>
              </a:ext>
            </a:extLst>
          </p:cNvPr>
          <p:cNvSpPr/>
          <p:nvPr/>
        </p:nvSpPr>
        <p:spPr>
          <a:xfrm>
            <a:off x="3567015" y="338933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8504-30-A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B803C09-FF10-455A-9201-BDBC798E2ED3}"/>
              </a:ext>
            </a:extLst>
          </p:cNvPr>
          <p:cNvSpPr/>
          <p:nvPr/>
        </p:nvSpPr>
        <p:spPr>
          <a:xfrm>
            <a:off x="1842250" y="652004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8504-31-A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F3FDBB-CAE7-445A-88A7-9548B888A330}"/>
              </a:ext>
            </a:extLst>
          </p:cNvPr>
          <p:cNvSpPr/>
          <p:nvPr/>
        </p:nvSpPr>
        <p:spPr>
          <a:xfrm>
            <a:off x="4465566" y="6492783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8504-32-A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BD5F03F-5559-4888-BB46-608446133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1704"/>
            <a:ext cx="2700000" cy="270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24519DB-0DBB-4467-AD9B-F5DD44FA4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887" y="641704"/>
            <a:ext cx="2700000" cy="270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CD420A0-CD29-4534-AB0C-83366D6098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" y="3767672"/>
            <a:ext cx="2700000" cy="270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FFFE7BD-3343-4786-9838-A44C86D83D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9125" y="3792783"/>
            <a:ext cx="2700000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43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8534DE-8868-4CF2-8596-7377D3655993}"/>
              </a:ext>
            </a:extLst>
          </p:cNvPr>
          <p:cNvSpPr/>
          <p:nvPr/>
        </p:nvSpPr>
        <p:spPr>
          <a:xfrm>
            <a:off x="155287" y="14356"/>
            <a:ext cx="6776214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Пакет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пластиковий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подарунковий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32х27см,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B4D8405-A036-4FB3-AE76-2BF6FFB1B250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BE2E35-FF3F-4F7A-8267-AD0BFF3C40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5C5B05D-F1AC-4B5B-90C7-7DE6462AF5C2}"/>
              </a:ext>
            </a:extLst>
          </p:cNvPr>
          <p:cNvSpPr/>
          <p:nvPr/>
        </p:nvSpPr>
        <p:spPr>
          <a:xfrm>
            <a:off x="666728" y="578765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8504-29-A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DFE885B-9BA6-4586-B663-231B81CCEF95}"/>
              </a:ext>
            </a:extLst>
          </p:cNvPr>
          <p:cNvSpPr/>
          <p:nvPr/>
        </p:nvSpPr>
        <p:spPr>
          <a:xfrm>
            <a:off x="3410475" y="578765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8504-30-A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B803C09-FF10-455A-9201-BDBC798E2ED3}"/>
              </a:ext>
            </a:extLst>
          </p:cNvPr>
          <p:cNvSpPr/>
          <p:nvPr/>
        </p:nvSpPr>
        <p:spPr>
          <a:xfrm>
            <a:off x="6278066" y="578765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8504-31-A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EF3FDBB-CAE7-445A-88A7-9548B888A330}"/>
              </a:ext>
            </a:extLst>
          </p:cNvPr>
          <p:cNvSpPr/>
          <p:nvPr/>
        </p:nvSpPr>
        <p:spPr>
          <a:xfrm>
            <a:off x="9420522" y="578765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8504-32-A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BD5F03F-5559-4888-BB46-6084461331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86" r="17847"/>
          <a:stretch/>
        </p:blipFill>
        <p:spPr>
          <a:xfrm>
            <a:off x="438910" y="1098233"/>
            <a:ext cx="2711502" cy="43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24519DB-0DBB-4467-AD9B-F5DD44FA4B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290" r="20105"/>
          <a:stretch/>
        </p:blipFill>
        <p:spPr>
          <a:xfrm>
            <a:off x="3414572" y="1098233"/>
            <a:ext cx="2574950" cy="432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CD420A0-CD29-4534-AB0C-83366D6098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838" r="17395"/>
          <a:stretch/>
        </p:blipFill>
        <p:spPr>
          <a:xfrm>
            <a:off x="6253682" y="1098233"/>
            <a:ext cx="2711502" cy="432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FFFE7BD-3343-4786-9838-A44C86D83D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669" r="18565"/>
          <a:stretch/>
        </p:blipFill>
        <p:spPr>
          <a:xfrm>
            <a:off x="9229343" y="1098233"/>
            <a:ext cx="2711502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286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D3D24A-51AC-4266-B6A7-0375C45B2452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кнопці А4+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65EC9F-F801-4E3C-B6C7-817910FCCB65}"/>
              </a:ext>
            </a:extLst>
          </p:cNvPr>
          <p:cNvSpPr/>
          <p:nvPr/>
        </p:nvSpPr>
        <p:spPr>
          <a:xfrm>
            <a:off x="373593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1495-40-A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34648B1-789E-49A0-8A18-1F9E94762D8F}"/>
              </a:ext>
            </a:extLst>
          </p:cNvPr>
          <p:cNvSpPr/>
          <p:nvPr/>
        </p:nvSpPr>
        <p:spPr>
          <a:xfrm>
            <a:off x="3889076" y="3203378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1495-41-A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DFC386-6CCF-4283-BB83-63160A4AECB2}"/>
              </a:ext>
            </a:extLst>
          </p:cNvPr>
          <p:cNvSpPr/>
          <p:nvPr/>
        </p:nvSpPr>
        <p:spPr>
          <a:xfrm>
            <a:off x="349208" y="639295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1495-42-A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C395E03-FF7A-412B-8A15-4F117C950E12}"/>
              </a:ext>
            </a:extLst>
          </p:cNvPr>
          <p:cNvSpPr/>
          <p:nvPr/>
        </p:nvSpPr>
        <p:spPr>
          <a:xfrm>
            <a:off x="3889076" y="633762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1495-43-A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60631F0-6A6C-4309-BBCA-360627A9CD9C}"/>
              </a:ext>
            </a:extLst>
          </p:cNvPr>
          <p:cNvSpPr/>
          <p:nvPr/>
        </p:nvSpPr>
        <p:spPr>
          <a:xfrm>
            <a:off x="7640126" y="899283"/>
            <a:ext cx="3958433" cy="2353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кнопці, А4+,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Матеріал пластик з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шимером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Щільність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- 31,80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axent.com.ua/sites/default/files/photoproduct/1495-40-A_1.jpg">
            <a:extLst>
              <a:ext uri="{FF2B5EF4-FFF2-40B4-BE49-F238E27FC236}">
                <a16:creationId xmlns:a16="http://schemas.microsoft.com/office/drawing/2014/main" id="{5588EB01-81A2-42A0-BF13-A9F5C910BD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3" b="16842"/>
          <a:stretch/>
        </p:blipFill>
        <p:spPr bwMode="auto">
          <a:xfrm>
            <a:off x="373592" y="953559"/>
            <a:ext cx="316972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xent.com.ua/sites/default/files/photoproduct/1495-41-A_1.jpg">
            <a:extLst>
              <a:ext uri="{FF2B5EF4-FFF2-40B4-BE49-F238E27FC236}">
                <a16:creationId xmlns:a16="http://schemas.microsoft.com/office/drawing/2014/main" id="{2DD5FC02-8AAB-46E7-AF64-FEBE46C58E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8" b="14845"/>
          <a:stretch/>
        </p:blipFill>
        <p:spPr bwMode="auto">
          <a:xfrm>
            <a:off x="3942939" y="953559"/>
            <a:ext cx="3060450" cy="215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xent.com.ua/sites/default/files/photoproduct/1495-42-A_1.jpg">
            <a:extLst>
              <a:ext uri="{FF2B5EF4-FFF2-40B4-BE49-F238E27FC236}">
                <a16:creationId xmlns:a16="http://schemas.microsoft.com/office/drawing/2014/main" id="{A28BE845-FF6D-4782-A762-198D074FEB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8" b="14843"/>
          <a:stretch/>
        </p:blipFill>
        <p:spPr bwMode="auto">
          <a:xfrm>
            <a:off x="373592" y="4168649"/>
            <a:ext cx="3175599" cy="215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xent.com.ua/sites/default/files/photoproduct/1495-43-A_1.jpg">
            <a:extLst>
              <a:ext uri="{FF2B5EF4-FFF2-40B4-BE49-F238E27FC236}">
                <a16:creationId xmlns:a16="http://schemas.microsoft.com/office/drawing/2014/main" id="{F0E76216-499E-4AC6-9DFD-CE406AECFE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9" b="15200"/>
          <a:stretch/>
        </p:blipFill>
        <p:spPr bwMode="auto">
          <a:xfrm>
            <a:off x="3942939" y="4168649"/>
            <a:ext cx="310741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155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axent.com.ua/sites/default/files/photoproduct/1496-43-A_1.jpg">
            <a:extLst>
              <a:ext uri="{FF2B5EF4-FFF2-40B4-BE49-F238E27FC236}">
                <a16:creationId xmlns:a16="http://schemas.microsoft.com/office/drawing/2014/main" id="{A023360D-C150-4972-A25F-622078341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61" y="3776142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xent.com.ua/sites/default/files/photoproduct/1496-42-A_1.jpg">
            <a:extLst>
              <a:ext uri="{FF2B5EF4-FFF2-40B4-BE49-F238E27FC236}">
                <a16:creationId xmlns:a16="http://schemas.microsoft.com/office/drawing/2014/main" id="{2788977F-13F4-4E89-B817-BB6BDCEC1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3" y="3776142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xent.com.ua/sites/default/files/photoproduct/1496-41-A_1.jpg">
            <a:extLst>
              <a:ext uri="{FF2B5EF4-FFF2-40B4-BE49-F238E27FC236}">
                <a16:creationId xmlns:a16="http://schemas.microsoft.com/office/drawing/2014/main" id="{BB907D6C-1917-49B9-B595-B044A711A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00" y="1001877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axent.com.ua/sites/default/files/photoproduct/1496-40-A_1.jpg">
            <a:extLst>
              <a:ext uri="{FF2B5EF4-FFF2-40B4-BE49-F238E27FC236}">
                <a16:creationId xmlns:a16="http://schemas.microsoft.com/office/drawing/2014/main" id="{526906BE-9275-4C03-BBA6-9A6AAB173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3" y="982747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B758941A-729E-46E9-8248-77E08FFB1146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516E3F-6AE1-4941-AD1F-F74B945B6ED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D3D24A-51AC-4266-B6A7-0375C45B2452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кнопці А5+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65EC9F-F801-4E3C-B6C7-817910FCCB65}"/>
              </a:ext>
            </a:extLst>
          </p:cNvPr>
          <p:cNvSpPr/>
          <p:nvPr/>
        </p:nvSpPr>
        <p:spPr>
          <a:xfrm>
            <a:off x="373593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1496-40-A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34648B1-789E-49A0-8A18-1F9E94762D8F}"/>
              </a:ext>
            </a:extLst>
          </p:cNvPr>
          <p:cNvSpPr/>
          <p:nvPr/>
        </p:nvSpPr>
        <p:spPr>
          <a:xfrm>
            <a:off x="3889076" y="315200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DFC386-6CCF-4283-BB83-63160A4AECB2}"/>
              </a:ext>
            </a:extLst>
          </p:cNvPr>
          <p:cNvSpPr/>
          <p:nvPr/>
        </p:nvSpPr>
        <p:spPr>
          <a:xfrm>
            <a:off x="373593" y="6032969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C395E03-FF7A-412B-8A15-4F117C950E12}"/>
              </a:ext>
            </a:extLst>
          </p:cNvPr>
          <p:cNvSpPr/>
          <p:nvPr/>
        </p:nvSpPr>
        <p:spPr>
          <a:xfrm>
            <a:off x="3913461" y="597764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1496-4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660631F0-6A6C-4309-BBCA-360627A9CD9C}"/>
              </a:ext>
            </a:extLst>
          </p:cNvPr>
          <p:cNvSpPr/>
          <p:nvPr/>
        </p:nvSpPr>
        <p:spPr>
          <a:xfrm>
            <a:off x="7652318" y="1228467"/>
            <a:ext cx="3958433" cy="2353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кнопці, А5+,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Матеріал пластик з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шимером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Щільність 180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мкм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360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- 24,15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33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axent.com.ua/sites/default/files/photoproduct/1497-43-A_1.jpg">
            <a:extLst>
              <a:ext uri="{FF2B5EF4-FFF2-40B4-BE49-F238E27FC236}">
                <a16:creationId xmlns:a16="http://schemas.microsoft.com/office/drawing/2014/main" id="{9F8D4D1E-15F9-49A5-9D62-D9A3434A6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302" y="3610089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xent.com.ua/sites/default/files/photoproduct/1497-42-A_1.jpg">
            <a:extLst>
              <a:ext uri="{FF2B5EF4-FFF2-40B4-BE49-F238E27FC236}">
                <a16:creationId xmlns:a16="http://schemas.microsoft.com/office/drawing/2014/main" id="{BA8486B0-39F6-4EAD-91CA-EF8C0E919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31" y="3597093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xent.com.ua/sites/default/files/photoproduct/1497-41-A_1.jpg">
            <a:extLst>
              <a:ext uri="{FF2B5EF4-FFF2-40B4-BE49-F238E27FC236}">
                <a16:creationId xmlns:a16="http://schemas.microsoft.com/office/drawing/2014/main" id="{31167D9A-06AE-4AA5-9F22-5781F009F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121" y="607366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axent.com.ua/sites/default/files/photoproduct/1497-40-A_1.jpg">
            <a:extLst>
              <a:ext uri="{FF2B5EF4-FFF2-40B4-BE49-F238E27FC236}">
                <a16:creationId xmlns:a16="http://schemas.microsoft.com/office/drawing/2014/main" id="{3D617FCE-B0FC-4BA9-91CD-92139C824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33" y="582981"/>
            <a:ext cx="288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FAD36A3-018A-438C-8393-F0BEB85B17FD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35EE58-0496-4023-806B-85637E597C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6EA9B8-4587-496B-8E22-58D72A41B995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А4+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B986FF-6EA0-4E4E-81C0-5CBA3373325A}"/>
              </a:ext>
            </a:extLst>
          </p:cNvPr>
          <p:cNvSpPr/>
          <p:nvPr/>
        </p:nvSpPr>
        <p:spPr>
          <a:xfrm>
            <a:off x="305234" y="326369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4C598E3-D05C-4EBF-9A55-B06F61E233A8}"/>
              </a:ext>
            </a:extLst>
          </p:cNvPr>
          <p:cNvSpPr/>
          <p:nvPr/>
        </p:nvSpPr>
        <p:spPr>
          <a:xfrm>
            <a:off x="305234" y="635303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1497-42-A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40E6CCA-FE70-42DA-8020-ED543F3F4CE4}"/>
              </a:ext>
            </a:extLst>
          </p:cNvPr>
          <p:cNvSpPr/>
          <p:nvPr/>
        </p:nvSpPr>
        <p:spPr>
          <a:xfrm>
            <a:off x="4137438" y="3263697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1497-41-A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947BF20-05A8-4B39-B89E-D2305B7609E2}"/>
              </a:ext>
            </a:extLst>
          </p:cNvPr>
          <p:cNvSpPr/>
          <p:nvPr/>
        </p:nvSpPr>
        <p:spPr>
          <a:xfrm>
            <a:off x="4206566" y="6353032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1497-43-A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854999F-77E4-47C5-BDE4-591F61B12CA2}"/>
              </a:ext>
            </a:extLst>
          </p:cNvPr>
          <p:cNvSpPr/>
          <p:nvPr/>
        </p:nvSpPr>
        <p:spPr>
          <a:xfrm>
            <a:off x="7828705" y="999729"/>
            <a:ext cx="4335090" cy="304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блискавці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із серії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Зручна блискавка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відкривається одним легким рухом і надійно захищає вміст від випадання, втрати й псування.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Виготовлена з пластику з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шимером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приємна на дотик.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12/240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57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20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082" name="Picture 10" descr="https://axent.com.ua/sites/default/files/photoproduct/1497-43-A_3.jpg">
            <a:extLst>
              <a:ext uri="{FF2B5EF4-FFF2-40B4-BE49-F238E27FC236}">
                <a16:creationId xmlns:a16="http://schemas.microsoft.com/office/drawing/2014/main" id="{356F8284-8F90-41CB-A272-A5F584CD6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562" y="4471009"/>
            <a:ext cx="1796462" cy="179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153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axent.com.ua/sites/default/files/photoproduct/1498-43-A_1.jpg">
            <a:extLst>
              <a:ext uri="{FF2B5EF4-FFF2-40B4-BE49-F238E27FC236}">
                <a16:creationId xmlns:a16="http://schemas.microsoft.com/office/drawing/2014/main" id="{85304AD6-BE82-467D-A0C8-B9C14F948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962" y="3871336"/>
            <a:ext cx="2628000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EFF3307-6961-4EB0-9E0E-1E904A7E7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81" y="3871336"/>
            <a:ext cx="2628000" cy="2628000"/>
          </a:xfrm>
          <a:prstGeom prst="rect">
            <a:avLst/>
          </a:prstGeom>
        </p:spPr>
      </p:pic>
      <p:pic>
        <p:nvPicPr>
          <p:cNvPr id="4100" name="Picture 4" descr="https://axent.com.ua/sites/default/files/photoproduct/1498-41-A_1.jpg">
            <a:extLst>
              <a:ext uri="{FF2B5EF4-FFF2-40B4-BE49-F238E27FC236}">
                <a16:creationId xmlns:a16="http://schemas.microsoft.com/office/drawing/2014/main" id="{0AC0C315-3CD4-4150-A783-00FA507A4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501" y="682758"/>
            <a:ext cx="2628000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axent.com.ua/sites/default/files/photoproduct/1498-40-A_1.jpg">
            <a:extLst>
              <a:ext uri="{FF2B5EF4-FFF2-40B4-BE49-F238E27FC236}">
                <a16:creationId xmlns:a16="http://schemas.microsoft.com/office/drawing/2014/main" id="{3E506B68-E70D-4DDB-A7FB-99B713714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81" y="682758"/>
            <a:ext cx="2628000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FFAD36A3-018A-438C-8393-F0BEB85B17FD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35EE58-0496-4023-806B-85637E597C6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6EA9B8-4587-496B-8E22-58D72A41B995}"/>
              </a:ext>
            </a:extLst>
          </p:cNvPr>
          <p:cNvSpPr/>
          <p:nvPr/>
        </p:nvSpPr>
        <p:spPr>
          <a:xfrm>
            <a:off x="183701" y="45209"/>
            <a:ext cx="6631944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Папка на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блискавці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>
                <a:solidFill>
                  <a:srgbClr val="73043F"/>
                </a:solidFill>
                <a:latin typeface="Century Gothic" panose="020B0502020202020204" pitchFamily="34" charset="0"/>
              </a:rPr>
              <a:t>zip-lock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 А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5</a:t>
            </a:r>
            <a:r>
              <a:rPr lang="ru-RU" b="1" dirty="0">
                <a:solidFill>
                  <a:srgbClr val="73043F"/>
                </a:solidFill>
                <a:latin typeface="Century Gothic" panose="020B0502020202020204" pitchFamily="34" charset="0"/>
              </a:rPr>
              <a:t>+ </a:t>
            </a:r>
            <a:r>
              <a:rPr lang="en-US" b="1" dirty="0">
                <a:solidFill>
                  <a:srgbClr val="73043F"/>
                </a:solidFill>
                <a:latin typeface="Century Gothic" panose="020B0502020202020204" pitchFamily="34" charset="0"/>
              </a:rPr>
              <a:t>Waves</a:t>
            </a:r>
            <a:endParaRPr lang="uk-UA" b="1" dirty="0">
              <a:solidFill>
                <a:srgbClr val="7304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B986FF-6EA0-4E4E-81C0-5CBA3373325A}"/>
              </a:ext>
            </a:extLst>
          </p:cNvPr>
          <p:cNvSpPr/>
          <p:nvPr/>
        </p:nvSpPr>
        <p:spPr>
          <a:xfrm>
            <a:off x="329618" y="328808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1498-40-A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4C598E3-D05C-4EBF-9A55-B06F61E233A8}"/>
              </a:ext>
            </a:extLst>
          </p:cNvPr>
          <p:cNvSpPr/>
          <p:nvPr/>
        </p:nvSpPr>
        <p:spPr>
          <a:xfrm>
            <a:off x="341810" y="642618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40E6CCA-FE70-42DA-8020-ED543F3F4CE4}"/>
              </a:ext>
            </a:extLst>
          </p:cNvPr>
          <p:cNvSpPr/>
          <p:nvPr/>
        </p:nvSpPr>
        <p:spPr>
          <a:xfrm>
            <a:off x="3942366" y="3288081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947BF20-05A8-4B39-B89E-D2305B7609E2}"/>
              </a:ext>
            </a:extLst>
          </p:cNvPr>
          <p:cNvSpPr/>
          <p:nvPr/>
        </p:nvSpPr>
        <p:spPr>
          <a:xfrm>
            <a:off x="4096838" y="6426184"/>
            <a:ext cx="9108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1498-4</a:t>
            </a:r>
            <a:r>
              <a:rPr lang="uk-UA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3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-A</a:t>
            </a:r>
            <a:endParaRPr lang="uk-UA" sz="12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E854999F-77E4-47C5-BDE4-591F61B12CA2}"/>
              </a:ext>
            </a:extLst>
          </p:cNvPr>
          <p:cNvSpPr/>
          <p:nvPr/>
        </p:nvSpPr>
        <p:spPr>
          <a:xfrm>
            <a:off x="7596521" y="1097265"/>
            <a:ext cx="4335090" cy="304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Папка на блискавці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із серії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Waves.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Зручна блискавка 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zip-lock 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відкривається одним легким рухом і надійно захищає вміст від випадання, втрати й псування.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Виготовлена з пластику з </a:t>
            </a:r>
            <a:r>
              <a:rPr lang="uk-UA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шимером</a:t>
            </a: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 приємна на дотик.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12/240</a:t>
            </a:r>
            <a:endParaRPr lang="uk-UA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- 44,50 грн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9FCDAE7-51E2-4F32-8340-99A4D88789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4675" y="4288377"/>
            <a:ext cx="2044145" cy="204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240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10792</TotalTime>
  <Words>567</Words>
  <Application>Microsoft Office PowerPoint</Application>
  <PresentationFormat>Широкоэкранный</PresentationFormat>
  <Paragraphs>115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2210</cp:revision>
  <cp:lastPrinted>2024-09-02T11:27:54Z</cp:lastPrinted>
  <dcterms:created xsi:type="dcterms:W3CDTF">2019-03-13T13:21:03Z</dcterms:created>
  <dcterms:modified xsi:type="dcterms:W3CDTF">2024-12-05T08:32:06Z</dcterms:modified>
</cp:coreProperties>
</file>