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handoutMasterIdLst>
    <p:handoutMasterId r:id="rId11"/>
  </p:handoutMasterIdLst>
  <p:sldIdLst>
    <p:sldId id="829" r:id="rId2"/>
    <p:sldId id="822" r:id="rId3"/>
    <p:sldId id="830" r:id="rId4"/>
    <p:sldId id="827" r:id="rId5"/>
    <p:sldId id="831" r:id="rId6"/>
    <p:sldId id="828" r:id="rId7"/>
    <p:sldId id="833" r:id="rId8"/>
    <p:sldId id="832" r:id="rId9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76" d="100"/>
          <a:sy n="76" d="100"/>
        </p:scale>
        <p:origin x="9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Настільні контейнери для сміття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99180C8B-2AA8-4389-B004-D41B235AB87B}"/>
              </a:ext>
            </a:extLst>
          </p:cNvPr>
          <p:cNvSpPr/>
          <p:nvPr/>
        </p:nvSpPr>
        <p:spPr>
          <a:xfrm>
            <a:off x="1291144" y="5613460"/>
            <a:ext cx="1529863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2132-A (квадратні)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45387D9-8E17-426A-BD30-4396CC4A6B26}"/>
              </a:ext>
            </a:extLst>
          </p:cNvPr>
          <p:cNvSpPr/>
          <p:nvPr/>
        </p:nvSpPr>
        <p:spPr>
          <a:xfrm>
            <a:off x="5564136" y="5613460"/>
            <a:ext cx="1397793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2131-A (круглі)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8185F703-44E2-4910-9B69-8868FB285315}"/>
              </a:ext>
            </a:extLst>
          </p:cNvPr>
          <p:cNvSpPr/>
          <p:nvPr/>
        </p:nvSpPr>
        <p:spPr>
          <a:xfrm>
            <a:off x="8549436" y="5613460"/>
            <a:ext cx="3493585" cy="567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11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2133-21-A </a:t>
            </a:r>
          </a:p>
          <a:p>
            <a:pPr algn="ctr">
              <a:lnSpc>
                <a:spcPct val="150000"/>
              </a:lnSpc>
            </a:pPr>
            <a:r>
              <a:rPr lang="uk-UA" sz="11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(прямокутні з кнопкою для відривання)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25A13EE-2735-4494-A35D-6505D5AB25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9" r="9012"/>
          <a:stretch/>
        </p:blipFill>
        <p:spPr>
          <a:xfrm>
            <a:off x="8591211" y="1502000"/>
            <a:ext cx="3231712" cy="396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A68C47D-BF9D-4154-9177-0F88002F05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5" y="1527400"/>
            <a:ext cx="3924000" cy="3924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B87374D-BA35-4EC8-96C5-277F55205A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0" r="11239"/>
          <a:stretch/>
        </p:blipFill>
        <p:spPr>
          <a:xfrm>
            <a:off x="4775199" y="1502000"/>
            <a:ext cx="3073401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4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квадратний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1CEAC0F-9E0D-4C03-B449-81F9D557E901}"/>
              </a:ext>
            </a:extLst>
          </p:cNvPr>
          <p:cNvSpPr/>
          <p:nvPr/>
        </p:nvSpPr>
        <p:spPr>
          <a:xfrm>
            <a:off x="9098794" y="911290"/>
            <a:ext cx="2909505" cy="1667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Розмір: 14 х 14 х 16 см.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Матеріал: пластик.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Мін відвантаження – 1 шт.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 – 1/12.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РРЦ  - 202,10 грн.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AE756EB-2DEF-42D6-8388-EF4828D37C16}"/>
              </a:ext>
            </a:extLst>
          </p:cNvPr>
          <p:cNvSpPr/>
          <p:nvPr/>
        </p:nvSpPr>
        <p:spPr>
          <a:xfrm>
            <a:off x="797247" y="3402414"/>
            <a:ext cx="1529863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2132-21-A (білий)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C856A12-12DD-4537-8C9C-6195FF7E8A3A}"/>
              </a:ext>
            </a:extLst>
          </p:cNvPr>
          <p:cNvSpPr/>
          <p:nvPr/>
        </p:nvSpPr>
        <p:spPr>
          <a:xfrm>
            <a:off x="2370016" y="6461594"/>
            <a:ext cx="1738688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2132-07-A (блакитний)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4C076FC-1C2B-4960-BDBF-B919A7601820}"/>
              </a:ext>
            </a:extLst>
          </p:cNvPr>
          <p:cNvSpPr/>
          <p:nvPr/>
        </p:nvSpPr>
        <p:spPr>
          <a:xfrm>
            <a:off x="5247328" y="6461594"/>
            <a:ext cx="1945952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2132-42-A (персиковий)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33D9740-D653-449C-A402-959098837473}"/>
              </a:ext>
            </a:extLst>
          </p:cNvPr>
          <p:cNvSpPr/>
          <p:nvPr/>
        </p:nvSpPr>
        <p:spPr>
          <a:xfrm>
            <a:off x="6847445" y="3402414"/>
            <a:ext cx="1455307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2132-03-A (сірий)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7715D11-F17F-4735-9E5E-95DC23DF7130}"/>
              </a:ext>
            </a:extLst>
          </p:cNvPr>
          <p:cNvSpPr/>
          <p:nvPr/>
        </p:nvSpPr>
        <p:spPr>
          <a:xfrm>
            <a:off x="3725734" y="3402414"/>
            <a:ext cx="1605509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2132-01-A (чорний)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D0EFB1-626D-4795-88BD-922DCB8C74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393" y="738842"/>
            <a:ext cx="2628000" cy="2628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0F41AE-DA2F-41A0-9443-29113D8E51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961" y="738842"/>
            <a:ext cx="2628000" cy="262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5A67283-A6F1-451C-AFD5-45D4D16C47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462" y="3876033"/>
            <a:ext cx="2628000" cy="26280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0B22D93-6F1D-4E37-B635-41D7793726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0" y="738842"/>
            <a:ext cx="2628000" cy="26280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10F945E-EEAA-418B-890E-BEACD6B6A6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61" y="3842060"/>
            <a:ext cx="2628000" cy="26280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3B51F8C-9BA7-4130-9483-4DDCE3B7D90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321" y="3366842"/>
            <a:ext cx="3177094" cy="317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78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квадратний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B4C5490-8932-421C-810B-823AAF2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1131809"/>
            <a:ext cx="5196840" cy="519684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54B6A9A-E242-4278-873F-C63B1E70CB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516" y="1131803"/>
            <a:ext cx="5196834" cy="519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06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круглий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1CEAC0F-9E0D-4C03-B449-81F9D557E901}"/>
              </a:ext>
            </a:extLst>
          </p:cNvPr>
          <p:cNvSpPr/>
          <p:nvPr/>
        </p:nvSpPr>
        <p:spPr>
          <a:xfrm>
            <a:off x="9098794" y="911290"/>
            <a:ext cx="2937919" cy="1667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Розмір: 14,2 х 14,2 х 16 см.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Матеріал: пластик.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Мін відвантаження – 1 шт.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 – 1/12.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РРЦ  - 202,10 грн. 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A3B7D391-3581-45C8-AD0E-0AF8BDC71604}"/>
              </a:ext>
            </a:extLst>
          </p:cNvPr>
          <p:cNvSpPr/>
          <p:nvPr/>
        </p:nvSpPr>
        <p:spPr>
          <a:xfrm>
            <a:off x="906792" y="3436741"/>
            <a:ext cx="1397793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2131-21-A (білий)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7DA5ACF-B7D0-4D06-B54B-D036F5A4CF68}"/>
              </a:ext>
            </a:extLst>
          </p:cNvPr>
          <p:cNvSpPr/>
          <p:nvPr/>
        </p:nvSpPr>
        <p:spPr>
          <a:xfrm>
            <a:off x="2187024" y="6471836"/>
            <a:ext cx="1764496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2131-07-A (блакитний)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8317EB4-DF6C-48BF-BFC0-3A474CBF4C76}"/>
              </a:ext>
            </a:extLst>
          </p:cNvPr>
          <p:cNvSpPr/>
          <p:nvPr/>
        </p:nvSpPr>
        <p:spPr>
          <a:xfrm>
            <a:off x="5138824" y="6471836"/>
            <a:ext cx="1920344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2131-42-A (персиковий)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8A3459C-54BE-42BF-A14A-7A9368ACF04C}"/>
              </a:ext>
            </a:extLst>
          </p:cNvPr>
          <p:cNvSpPr/>
          <p:nvPr/>
        </p:nvSpPr>
        <p:spPr>
          <a:xfrm>
            <a:off x="6954253" y="3436741"/>
            <a:ext cx="1397793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2131-03-A (сірий)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FA015456-FB7E-43CD-B6DA-10927D998C5E}"/>
              </a:ext>
            </a:extLst>
          </p:cNvPr>
          <p:cNvSpPr/>
          <p:nvPr/>
        </p:nvSpPr>
        <p:spPr>
          <a:xfrm>
            <a:off x="3806899" y="3436741"/>
            <a:ext cx="1588273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2131-01-A (чорний)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118C81E-8A85-4630-B3B2-A0581CEC5A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035" y="748833"/>
            <a:ext cx="2700000" cy="2700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2E9FFEC-314A-42B0-843E-7C2D3349B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967" y="748833"/>
            <a:ext cx="2700000" cy="2700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2B2F6AE-BC44-4B0E-81AB-872C451516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838" y="3786718"/>
            <a:ext cx="2700000" cy="27000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620C971-FC4F-460F-B029-5E115AD6DC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03" y="748833"/>
            <a:ext cx="2700000" cy="2700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158C064-A5EB-4108-B3FF-03606803FD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270" y="3786718"/>
            <a:ext cx="2700000" cy="27000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19F7D01-DF94-4DA0-8AAC-E5F0E164661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18" y="3750801"/>
            <a:ext cx="2707888" cy="270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26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круглий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451E55-942A-4C0A-8C14-907F56BFA3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" y="893954"/>
            <a:ext cx="5510894" cy="55108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DC63CB-7DAF-435D-997A-7C063D195E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052" y="893954"/>
            <a:ext cx="5647944" cy="564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66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прямокутний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1CEAC0F-9E0D-4C03-B449-81F9D557E901}"/>
              </a:ext>
            </a:extLst>
          </p:cNvPr>
          <p:cNvSpPr/>
          <p:nvPr/>
        </p:nvSpPr>
        <p:spPr>
          <a:xfrm>
            <a:off x="9098794" y="911290"/>
            <a:ext cx="2937919" cy="1990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Розмір: 13,5 х 13,5 х 16,2 см.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Матеріал: пластик.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З кнопкою для відкривання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Мін відвантаження – 1 шт.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 – 1/12.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409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,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50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грн.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58F2E03-208E-4058-A0F5-76A5072CEA36}"/>
              </a:ext>
            </a:extLst>
          </p:cNvPr>
          <p:cNvSpPr/>
          <p:nvPr/>
        </p:nvSpPr>
        <p:spPr>
          <a:xfrm>
            <a:off x="6656832" y="4511290"/>
            <a:ext cx="1523999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2133-21-A (білий)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9254789-74F2-4B80-817F-5684CB21B307}"/>
              </a:ext>
            </a:extLst>
          </p:cNvPr>
          <p:cNvSpPr/>
          <p:nvPr/>
        </p:nvSpPr>
        <p:spPr>
          <a:xfrm>
            <a:off x="3497327" y="6171619"/>
            <a:ext cx="1842770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2133-42-A (персиковий)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D880BA8-56B9-4699-B197-9F78F9D275DC}"/>
              </a:ext>
            </a:extLst>
          </p:cNvPr>
          <p:cNvSpPr/>
          <p:nvPr/>
        </p:nvSpPr>
        <p:spPr>
          <a:xfrm>
            <a:off x="542144" y="4511290"/>
            <a:ext cx="1862066" cy="314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1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2133-47-A (синій індіго)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DD531F-7EE3-41FD-8C98-D433671805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2" r="7799"/>
          <a:stretch/>
        </p:blipFill>
        <p:spPr>
          <a:xfrm>
            <a:off x="5949871" y="958014"/>
            <a:ext cx="2644127" cy="3240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E742D7B-F321-4843-A4B0-5F1B4110B8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8" r="7503"/>
          <a:stretch/>
        </p:blipFill>
        <p:spPr>
          <a:xfrm>
            <a:off x="3053346" y="2901643"/>
            <a:ext cx="2644127" cy="3240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E7F0F10-E458-4662-B768-DC54977B07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9" r="9012"/>
          <a:stretch/>
        </p:blipFill>
        <p:spPr>
          <a:xfrm>
            <a:off x="183701" y="1063514"/>
            <a:ext cx="2644128" cy="3240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FB6735A-1804-4EB3-84F8-A4CE9A526E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571" y="4626676"/>
            <a:ext cx="1981200" cy="19812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C7A1904B-CC3E-4B9A-8B9D-F6859F62B4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6771" y="4825350"/>
            <a:ext cx="1782526" cy="178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4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прямокутний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D5D96A-E06E-4DD1-8CBC-3495212C1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22" y="856770"/>
            <a:ext cx="5578522" cy="557852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4A16E5A-417A-4023-A2E6-8546F08E88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2" y="1255779"/>
            <a:ext cx="5350202" cy="535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70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Настільний контейнер для сміття, прямокутний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C49A6C5-9053-48DC-9B1E-566907F860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98" y="1226639"/>
            <a:ext cx="4939162" cy="493916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7663CEB-F75F-4DC3-BDDA-B89460346C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640" y="1226639"/>
            <a:ext cx="4939162" cy="493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158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8747</TotalTime>
  <Words>205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1895</cp:revision>
  <cp:lastPrinted>2020-08-04T08:57:03Z</cp:lastPrinted>
  <dcterms:created xsi:type="dcterms:W3CDTF">2019-03-13T13:21:03Z</dcterms:created>
  <dcterms:modified xsi:type="dcterms:W3CDTF">2024-07-30T07:01:18Z</dcterms:modified>
</cp:coreProperties>
</file>