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handoutMasterIdLst>
    <p:handoutMasterId r:id="rId4"/>
  </p:handoutMasterIdLst>
  <p:sldIdLst>
    <p:sldId id="786" r:id="rId2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043F"/>
    <a:srgbClr val="FFCC00"/>
    <a:srgbClr val="F9DF8D"/>
    <a:srgbClr val="F7BF3E"/>
    <a:srgbClr val="AC0A4F"/>
    <a:srgbClr val="990000"/>
    <a:srgbClr val="FF0000"/>
    <a:srgbClr val="FFFFFF"/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79" d="100"/>
          <a:sy n="79" d="100"/>
        </p:scale>
        <p:origin x="15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249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283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475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025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954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787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052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218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86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64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01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90877FCF-4B26-43F8-BFB0-CC0AA3657889}"/>
              </a:ext>
            </a:extLst>
          </p:cNvPr>
          <p:cNvCxnSpPr>
            <a:cxnSpLocks/>
          </p:cNvCxnSpPr>
          <p:nvPr/>
        </p:nvCxnSpPr>
        <p:spPr>
          <a:xfrm>
            <a:off x="86709" y="529351"/>
            <a:ext cx="8928957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52DE521-ECF1-4FA9-9E42-26DA12D725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3221" y="105565"/>
            <a:ext cx="1120148" cy="333580"/>
          </a:xfrm>
          <a:prstGeom prst="rect">
            <a:avLst/>
          </a:prstGeom>
        </p:spPr>
      </p:pic>
      <p:graphicFrame>
        <p:nvGraphicFramePr>
          <p:cNvPr id="6" name="Таблица 7">
            <a:extLst>
              <a:ext uri="{FF2B5EF4-FFF2-40B4-BE49-F238E27FC236}">
                <a16:creationId xmlns:a16="http://schemas.microsoft.com/office/drawing/2014/main" id="{FECA7D1E-6E9A-48DC-AEAD-0FA02FC949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628469"/>
              </p:ext>
            </p:extLst>
          </p:nvPr>
        </p:nvGraphicFramePr>
        <p:xfrm>
          <a:off x="612813" y="4720435"/>
          <a:ext cx="8205212" cy="19109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4067">
                  <a:extLst>
                    <a:ext uri="{9D8B030D-6E8A-4147-A177-3AD203B41FA5}">
                      <a16:colId xmlns:a16="http://schemas.microsoft.com/office/drawing/2014/main" val="2307980317"/>
                    </a:ext>
                  </a:extLst>
                </a:gridCol>
                <a:gridCol w="1250280">
                  <a:extLst>
                    <a:ext uri="{9D8B030D-6E8A-4147-A177-3AD203B41FA5}">
                      <a16:colId xmlns:a16="http://schemas.microsoft.com/office/drawing/2014/main" val="386884065"/>
                    </a:ext>
                  </a:extLst>
                </a:gridCol>
                <a:gridCol w="1172173">
                  <a:extLst>
                    <a:ext uri="{9D8B030D-6E8A-4147-A177-3AD203B41FA5}">
                      <a16:colId xmlns:a16="http://schemas.microsoft.com/office/drawing/2014/main" val="1920736800"/>
                    </a:ext>
                  </a:extLst>
                </a:gridCol>
                <a:gridCol w="1308299">
                  <a:extLst>
                    <a:ext uri="{9D8B030D-6E8A-4147-A177-3AD203B41FA5}">
                      <a16:colId xmlns:a16="http://schemas.microsoft.com/office/drawing/2014/main" val="3630394491"/>
                    </a:ext>
                  </a:extLst>
                </a:gridCol>
                <a:gridCol w="1243584">
                  <a:extLst>
                    <a:ext uri="{9D8B030D-6E8A-4147-A177-3AD203B41FA5}">
                      <a16:colId xmlns:a16="http://schemas.microsoft.com/office/drawing/2014/main" val="3665847408"/>
                    </a:ext>
                  </a:extLst>
                </a:gridCol>
                <a:gridCol w="964636">
                  <a:extLst>
                    <a:ext uri="{9D8B030D-6E8A-4147-A177-3AD203B41FA5}">
                      <a16:colId xmlns:a16="http://schemas.microsoft.com/office/drawing/2014/main" val="1838140625"/>
                    </a:ext>
                  </a:extLst>
                </a:gridCol>
                <a:gridCol w="1172173">
                  <a:extLst>
                    <a:ext uri="{9D8B030D-6E8A-4147-A177-3AD203B41FA5}">
                      <a16:colId xmlns:a16="http://schemas.microsoft.com/office/drawing/2014/main" val="4179319117"/>
                    </a:ext>
                  </a:extLst>
                </a:gridCol>
              </a:tblGrid>
              <a:tr h="454286"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dirty="0">
                          <a:solidFill>
                            <a:srgbClr val="73043F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Код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dirty="0">
                          <a:solidFill>
                            <a:srgbClr val="73043F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Артикул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dirty="0">
                          <a:solidFill>
                            <a:srgbClr val="73043F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Колір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dirty="0">
                          <a:solidFill>
                            <a:srgbClr val="73043F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Довжина, </a:t>
                      </a:r>
                    </a:p>
                    <a:p>
                      <a:pPr algn="ctr"/>
                      <a:r>
                        <a:rPr lang="uk-UA" sz="1200" b="1" kern="1200" dirty="0">
                          <a:solidFill>
                            <a:srgbClr val="73043F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ярд.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dirty="0">
                          <a:solidFill>
                            <a:srgbClr val="73043F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Мін. відвантаж.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dirty="0">
                          <a:solidFill>
                            <a:srgbClr val="73043F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Упаковка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dirty="0">
                          <a:solidFill>
                            <a:srgbClr val="73043F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РРЦ, грн.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8750631"/>
                  </a:ext>
                </a:extLst>
              </a:tr>
              <a:tr h="363429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65216</a:t>
                      </a:r>
                      <a:endParaRPr lang="uk-UA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D3035-01</a:t>
                      </a:r>
                      <a:endParaRPr lang="uk-UA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прозорий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6/72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31,4</a:t>
                      </a:r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uk-UA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63030662"/>
                  </a:ext>
                </a:extLst>
              </a:tr>
              <a:tr h="363429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65217</a:t>
                      </a:r>
                      <a:endParaRPr lang="uk-UA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D3036-01</a:t>
                      </a:r>
                      <a:endParaRPr lang="uk-UA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прозорий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6/72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44,50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5564463"/>
                  </a:ext>
                </a:extLst>
              </a:tr>
              <a:tr h="363429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65218</a:t>
                      </a:r>
                      <a:endParaRPr lang="uk-UA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D3037-01</a:t>
                      </a:r>
                      <a:endParaRPr lang="uk-UA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прозорий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6/72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59,90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2876246"/>
                  </a:ext>
                </a:extLst>
              </a:tr>
              <a:tr h="363429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65219</a:t>
                      </a:r>
                      <a:endParaRPr lang="uk-UA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D3038-01</a:t>
                      </a:r>
                      <a:endParaRPr lang="uk-UA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прозорий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6/36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118,90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0826295"/>
                  </a:ext>
                </a:extLst>
              </a:tr>
            </a:tbl>
          </a:graphicData>
        </a:graphic>
      </p:graphicFrame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36DAA86-3F72-419C-B845-200C43D80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560" y="957242"/>
            <a:ext cx="3575465" cy="357546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00B1777-8C60-4CD4-805F-ABE2920A4D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864" y="1046253"/>
            <a:ext cx="3240000" cy="3240000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2C7A49E-96CF-42F2-8D91-BDACE9D745E9}"/>
              </a:ext>
            </a:extLst>
          </p:cNvPr>
          <p:cNvSpPr/>
          <p:nvPr/>
        </p:nvSpPr>
        <p:spPr>
          <a:xfrm>
            <a:off x="265331" y="1039961"/>
            <a:ext cx="3063085" cy="610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Ширина – 45 мм.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Товщина - 38 </a:t>
            </a:r>
            <a:r>
              <a:rPr lang="uk-UA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мкм</a:t>
            </a:r>
            <a:r>
              <a:rPr lang="uk-UA" sz="1200" dirty="0">
                <a:solidFill>
                  <a:srgbClr val="73043F"/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629F69D-6128-4772-9767-87864FDF169C}"/>
              </a:ext>
            </a:extLst>
          </p:cNvPr>
          <p:cNvSpPr/>
          <p:nvPr/>
        </p:nvSpPr>
        <p:spPr>
          <a:xfrm>
            <a:off x="86708" y="38630"/>
            <a:ext cx="6192171" cy="462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>
                <a:solidFill>
                  <a:srgbClr val="73043F"/>
                </a:solidFill>
                <a:latin typeface="Century Gothic" panose="020B0502020202020204" pitchFamily="34" charset="0"/>
              </a:rPr>
              <a:t>Стрічка клейка пакувальна 45 мм, 38 </a:t>
            </a:r>
            <a:r>
              <a:rPr lang="uk-UA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мкм</a:t>
            </a:r>
            <a:r>
              <a:rPr lang="uk-UA" b="1" dirty="0">
                <a:solidFill>
                  <a:srgbClr val="73043F"/>
                </a:solidFill>
                <a:latin typeface="Century Gothic" panose="020B0502020202020204" pitchFamily="34" charset="0"/>
              </a:rPr>
              <a:t> прозора</a:t>
            </a:r>
          </a:p>
        </p:txBody>
      </p:sp>
    </p:spTree>
    <p:extLst>
      <p:ext uri="{BB962C8B-B14F-4D97-AF65-F5344CB8AC3E}">
        <p14:creationId xmlns:p14="http://schemas.microsoft.com/office/powerpoint/2010/main" val="27159673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7503</TotalTime>
  <Words>64</Words>
  <Application>Microsoft Office PowerPoint</Application>
  <PresentationFormat>Экран (4:3)</PresentationFormat>
  <Paragraphs>39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Здор</cp:lastModifiedBy>
  <cp:revision>1658</cp:revision>
  <cp:lastPrinted>2020-08-04T08:57:03Z</cp:lastPrinted>
  <dcterms:created xsi:type="dcterms:W3CDTF">2019-03-13T13:21:03Z</dcterms:created>
  <dcterms:modified xsi:type="dcterms:W3CDTF">2022-12-02T09:23:28Z</dcterms:modified>
</cp:coreProperties>
</file>