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handoutMasterIdLst>
    <p:handoutMasterId r:id="rId7"/>
  </p:handoutMasterIdLst>
  <p:sldIdLst>
    <p:sldId id="801" r:id="rId2"/>
    <p:sldId id="805" r:id="rId3"/>
    <p:sldId id="806" r:id="rId4"/>
    <p:sldId id="807" r:id="rId5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9DF8D"/>
    <a:srgbClr val="F7BF3E"/>
    <a:srgbClr val="73043F"/>
    <a:srgbClr val="AC0A4F"/>
    <a:srgbClr val="990000"/>
    <a:srgbClr val="FF0000"/>
    <a:srgbClr val="FFFFFF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9" autoAdjust="0"/>
    <p:restoredTop sz="95238" autoAdjust="0"/>
  </p:normalViewPr>
  <p:slideViewPr>
    <p:cSldViewPr snapToGrid="0">
      <p:cViewPr varScale="1">
        <p:scale>
          <a:sx n="79" d="100"/>
          <a:sy n="79" d="100"/>
        </p:scale>
        <p:origin x="15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939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229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312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80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249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8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75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025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5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787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052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21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86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64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01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86709" y="529351"/>
            <a:ext cx="8928957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221" y="105565"/>
            <a:ext cx="1120148" cy="33358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79F224-8CDC-4ED1-8E43-6883A19F89B7}"/>
              </a:ext>
            </a:extLst>
          </p:cNvPr>
          <p:cNvSpPr/>
          <p:nvPr/>
        </p:nvSpPr>
        <p:spPr>
          <a:xfrm>
            <a:off x="86709" y="90294"/>
            <a:ext cx="5826411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500" b="1">
                <a:solidFill>
                  <a:srgbClr val="73043F"/>
                </a:solidFill>
                <a:latin typeface="Century Gothic" panose="020B0502020202020204" pitchFamily="34" charset="0"/>
              </a:rPr>
              <a:t>Папка на гумках об'ємна картон, А4, Pastelini, блакитна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6A5725B-1D62-480C-B537-AF42D103BF93}"/>
              </a:ext>
            </a:extLst>
          </p:cNvPr>
          <p:cNvSpPr/>
          <p:nvPr/>
        </p:nvSpPr>
        <p:spPr>
          <a:xfrm>
            <a:off x="425043" y="5108798"/>
            <a:ext cx="7816749" cy="1442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Папка на гумках  виготовлена з цупкого картону, що передбачає її зносостійкість і збереження презентабельного вигляду в процесі використання.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Корінці і клапани папки можуть розширюватися і звужуватися при необхідності на кілька рівнів  (від 4 мм до 35 мм), адаптуючи папку під товщину вмісту і роблячи її місткою.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Еластична гумка тримає папку щільно закритою.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E6BD2A5-E949-4CBB-9A79-E53A744D84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548" r="18391"/>
          <a:stretch/>
        </p:blipFill>
        <p:spPr>
          <a:xfrm>
            <a:off x="420198" y="1051587"/>
            <a:ext cx="2153684" cy="336191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376AF00-F4F4-42CE-9FF9-3AB5B9D02D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966" b="19295"/>
          <a:stretch/>
        </p:blipFill>
        <p:spPr>
          <a:xfrm>
            <a:off x="2808956" y="1088163"/>
            <a:ext cx="3761164" cy="228450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22EB017-75AB-406C-AA72-6CBB86141D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9786" y="1134446"/>
            <a:ext cx="2059726" cy="2059726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34CE7BB-E2B2-4DF7-A6CF-E7B345BAE123}"/>
              </a:ext>
            </a:extLst>
          </p:cNvPr>
          <p:cNvSpPr/>
          <p:nvPr/>
        </p:nvSpPr>
        <p:spPr>
          <a:xfrm>
            <a:off x="2844470" y="3434745"/>
            <a:ext cx="2584185" cy="888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- 1 шт.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1/5/20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- 168,80 грн.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39C39C1-98BB-47C2-8AEE-6CD7508DFEF7}"/>
              </a:ext>
            </a:extLst>
          </p:cNvPr>
          <p:cNvSpPr/>
          <p:nvPr/>
        </p:nvSpPr>
        <p:spPr>
          <a:xfrm>
            <a:off x="541216" y="4446197"/>
            <a:ext cx="1160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1213-22-A</a:t>
            </a:r>
          </a:p>
        </p:txBody>
      </p:sp>
    </p:spTree>
    <p:extLst>
      <p:ext uri="{BB962C8B-B14F-4D97-AF65-F5344CB8AC3E}">
        <p14:creationId xmlns:p14="http://schemas.microsoft.com/office/powerpoint/2010/main" val="3351162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86709" y="529351"/>
            <a:ext cx="8928957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221" y="105565"/>
            <a:ext cx="1120148" cy="33358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79F224-8CDC-4ED1-8E43-6883A19F89B7}"/>
              </a:ext>
            </a:extLst>
          </p:cNvPr>
          <p:cNvSpPr/>
          <p:nvPr/>
        </p:nvSpPr>
        <p:spPr>
          <a:xfrm>
            <a:off x="86709" y="90294"/>
            <a:ext cx="5826411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500" b="1">
                <a:solidFill>
                  <a:srgbClr val="73043F"/>
                </a:solidFill>
                <a:latin typeface="Century Gothic" panose="020B0502020202020204" pitchFamily="34" charset="0"/>
              </a:rPr>
              <a:t>Папка на гумках об'ємна картон, А4, Pastelini, бузкова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6A5725B-1D62-480C-B537-AF42D103BF93}"/>
              </a:ext>
            </a:extLst>
          </p:cNvPr>
          <p:cNvSpPr/>
          <p:nvPr/>
        </p:nvSpPr>
        <p:spPr>
          <a:xfrm>
            <a:off x="425043" y="5108798"/>
            <a:ext cx="7816749" cy="1442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Папка на гумках  виготовлена з цупкого картону, що передбачає її зносостійкість і збереження презентабельного вигляду в процесі використання.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Корінці і клапани папки можуть розширюватися і звужуватися при необхідності на кілька рівнів  (від 4 мм до 35 мм), адаптуючи папку під товщину вмісту і роблячи її місткою.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Еластична гумка тримає папку щільно закритою.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22EB017-75AB-406C-AA72-6CBB86141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9785" y="1146849"/>
            <a:ext cx="2062599" cy="2062599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34CE7BB-E2B2-4DF7-A6CF-E7B345BAE123}"/>
              </a:ext>
            </a:extLst>
          </p:cNvPr>
          <p:cNvSpPr/>
          <p:nvPr/>
        </p:nvSpPr>
        <p:spPr>
          <a:xfrm>
            <a:off x="2844470" y="3434745"/>
            <a:ext cx="2584185" cy="888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- 1 шт.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1/5/20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- 168,80 грн.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39C39C1-98BB-47C2-8AEE-6CD7508DFEF7}"/>
              </a:ext>
            </a:extLst>
          </p:cNvPr>
          <p:cNvSpPr/>
          <p:nvPr/>
        </p:nvSpPr>
        <p:spPr>
          <a:xfrm>
            <a:off x="541216" y="4446197"/>
            <a:ext cx="1160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1213-36-A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B467033-06B8-4E12-9AF9-B2BF05A8FDF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600" r="17370"/>
          <a:stretch/>
        </p:blipFill>
        <p:spPr>
          <a:xfrm>
            <a:off x="425043" y="1061101"/>
            <a:ext cx="2105207" cy="333999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365531B-F2A4-4BEC-A155-8F5446D3722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2756" b="22405"/>
          <a:stretch/>
        </p:blipFill>
        <p:spPr>
          <a:xfrm>
            <a:off x="2789436" y="1234474"/>
            <a:ext cx="3761164" cy="206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047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86709" y="529351"/>
            <a:ext cx="8928957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221" y="105565"/>
            <a:ext cx="1120148" cy="33358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79F224-8CDC-4ED1-8E43-6883A19F89B7}"/>
              </a:ext>
            </a:extLst>
          </p:cNvPr>
          <p:cNvSpPr/>
          <p:nvPr/>
        </p:nvSpPr>
        <p:spPr>
          <a:xfrm>
            <a:off x="86709" y="90294"/>
            <a:ext cx="5826411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500" b="1">
                <a:solidFill>
                  <a:srgbClr val="73043F"/>
                </a:solidFill>
                <a:latin typeface="Century Gothic" panose="020B0502020202020204" pitchFamily="34" charset="0"/>
              </a:rPr>
              <a:t>Папка на гумках об'ємна картон, А4, Pastelini, м'ятна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6A5725B-1D62-480C-B537-AF42D103BF93}"/>
              </a:ext>
            </a:extLst>
          </p:cNvPr>
          <p:cNvSpPr/>
          <p:nvPr/>
        </p:nvSpPr>
        <p:spPr>
          <a:xfrm>
            <a:off x="425043" y="5108798"/>
            <a:ext cx="7816749" cy="1442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Папка на гумках  виготовлена з цупкого картону, що передбачає її зносостійкість і збереження презентабельного вигляду в процесі використання.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Корінці і клапани папки можуть розширюватися і звужуватися при необхідності на кілька рівнів  (від 4 мм до 35 мм), адаптуючи папку під товщину вмісту і роблячи її місткою.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Еластична гумка тримає папку щільно закритою.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22EB017-75AB-406C-AA72-6CBB86141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5402" y="976123"/>
            <a:ext cx="1986528" cy="1986528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34CE7BB-E2B2-4DF7-A6CF-E7B345BAE123}"/>
              </a:ext>
            </a:extLst>
          </p:cNvPr>
          <p:cNvSpPr/>
          <p:nvPr/>
        </p:nvSpPr>
        <p:spPr>
          <a:xfrm>
            <a:off x="2844470" y="3434745"/>
            <a:ext cx="2584185" cy="888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- 1 шт.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1/5/20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- 168,80 грн.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39C39C1-98BB-47C2-8AEE-6CD7508DFEF7}"/>
              </a:ext>
            </a:extLst>
          </p:cNvPr>
          <p:cNvSpPr/>
          <p:nvPr/>
        </p:nvSpPr>
        <p:spPr>
          <a:xfrm>
            <a:off x="541216" y="4446197"/>
            <a:ext cx="1160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1213-18-A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A16307-18A1-4CDF-83D8-28209D5612F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625" r="20546"/>
          <a:stretch/>
        </p:blipFill>
        <p:spPr>
          <a:xfrm>
            <a:off x="415409" y="857694"/>
            <a:ext cx="2073267" cy="346530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379DFB-5F8E-4B1B-8829-16917D52231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2546" b="21773"/>
          <a:stretch/>
        </p:blipFill>
        <p:spPr>
          <a:xfrm>
            <a:off x="2725603" y="976123"/>
            <a:ext cx="3847256" cy="214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594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86709" y="529351"/>
            <a:ext cx="8928957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221" y="105565"/>
            <a:ext cx="1120148" cy="33358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79F224-8CDC-4ED1-8E43-6883A19F89B7}"/>
              </a:ext>
            </a:extLst>
          </p:cNvPr>
          <p:cNvSpPr/>
          <p:nvPr/>
        </p:nvSpPr>
        <p:spPr>
          <a:xfrm>
            <a:off x="86709" y="90294"/>
            <a:ext cx="5826411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500" b="1">
                <a:solidFill>
                  <a:srgbClr val="73043F"/>
                </a:solidFill>
                <a:latin typeface="Century Gothic" panose="020B0502020202020204" pitchFamily="34" charset="0"/>
              </a:rPr>
              <a:t>Папка на гумках об'ємна картон, А4, Pastelini, персикова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6A5725B-1D62-480C-B537-AF42D103BF93}"/>
              </a:ext>
            </a:extLst>
          </p:cNvPr>
          <p:cNvSpPr/>
          <p:nvPr/>
        </p:nvSpPr>
        <p:spPr>
          <a:xfrm>
            <a:off x="425043" y="5108798"/>
            <a:ext cx="7816749" cy="1442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Папка на гумках  виготовлена з цупкого картону, що передбачає її зносостійкість і збереження презентабельного вигляду в процесі використання.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Корінці і клапани папки можуть розширюватися і звужуватися при необхідності на кілька рівнів  (від 4 мм до 35 мм), адаптуючи папку під товщину вмісту і роблячи її місткою. 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Еластична гумка тримає папку щільно закритою.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22EB017-75AB-406C-AA72-6CBB86141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5402" y="976123"/>
            <a:ext cx="1986528" cy="1986528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34CE7BB-E2B2-4DF7-A6CF-E7B345BAE123}"/>
              </a:ext>
            </a:extLst>
          </p:cNvPr>
          <p:cNvSpPr/>
          <p:nvPr/>
        </p:nvSpPr>
        <p:spPr>
          <a:xfrm>
            <a:off x="2844470" y="3434745"/>
            <a:ext cx="2584185" cy="888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- 1 шт.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1/5/20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- 168,80 грн.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39C39C1-98BB-47C2-8AEE-6CD7508DFEF7}"/>
              </a:ext>
            </a:extLst>
          </p:cNvPr>
          <p:cNvSpPr/>
          <p:nvPr/>
        </p:nvSpPr>
        <p:spPr>
          <a:xfrm>
            <a:off x="541216" y="4446197"/>
            <a:ext cx="1160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1213-42-A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FE1AA5A-58CB-4405-B1B8-6DF37D0F897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622" r="19622"/>
          <a:stretch/>
        </p:blipFill>
        <p:spPr>
          <a:xfrm>
            <a:off x="372070" y="812592"/>
            <a:ext cx="2132786" cy="351040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7E6986D-2D82-4F8C-A6BF-459CB558CAC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2756" b="23236"/>
          <a:stretch/>
        </p:blipFill>
        <p:spPr>
          <a:xfrm>
            <a:off x="2721324" y="976123"/>
            <a:ext cx="3847609" cy="207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08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7722</TotalTime>
  <Words>340</Words>
  <Application>Microsoft Office PowerPoint</Application>
  <PresentationFormat>Экран (4:3)</PresentationFormat>
  <Paragraphs>36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Здор</cp:lastModifiedBy>
  <cp:revision>1733</cp:revision>
  <cp:lastPrinted>2020-08-04T08:57:03Z</cp:lastPrinted>
  <dcterms:created xsi:type="dcterms:W3CDTF">2019-03-13T13:21:03Z</dcterms:created>
  <dcterms:modified xsi:type="dcterms:W3CDTF">2023-05-25T11:39:43Z</dcterms:modified>
</cp:coreProperties>
</file>