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handoutMasterIdLst>
    <p:handoutMasterId r:id="rId4"/>
  </p:handoutMasterIdLst>
  <p:sldIdLst>
    <p:sldId id="822" r:id="rId2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9DF8D"/>
    <a:srgbClr val="F7BF3E"/>
    <a:srgbClr val="73043F"/>
    <a:srgbClr val="AC0A4F"/>
    <a:srgbClr val="990000"/>
    <a:srgbClr val="FF0000"/>
    <a:srgbClr val="FFFFFF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9" autoAdjust="0"/>
    <p:restoredTop sz="95238" autoAdjust="0"/>
  </p:normalViewPr>
  <p:slideViewPr>
    <p:cSldViewPr snapToGrid="0">
      <p:cViewPr varScale="1">
        <p:scale>
          <a:sx n="79" d="100"/>
          <a:sy n="79" d="100"/>
        </p:scale>
        <p:origin x="8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FD1C5-C2AD-4DE7-96E5-B07B80F2A5DF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16E22-87FC-445A-8324-A40CD3AF7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0610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0D83F-BADF-417D-96B1-4FD397B5371B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B74AA-0677-4E7E-A6E8-F89A675A21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773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837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968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22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6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0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30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318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721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022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341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33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7EEB-AE58-429A-BEFB-8E09DE1F126D}" type="datetimeFigureOut">
              <a:rPr lang="ru-RU" smtClean="0"/>
              <a:t>01.08.2024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AF9571-9F8B-4CC1-BFF6-2ACE7AF6A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68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36F4B371-5FBD-4A85-A081-6F777588F083}"/>
              </a:ext>
            </a:extLst>
          </p:cNvPr>
          <p:cNvCxnSpPr>
            <a:cxnSpLocks/>
          </p:cNvCxnSpPr>
          <p:nvPr/>
        </p:nvCxnSpPr>
        <p:spPr>
          <a:xfrm>
            <a:off x="183701" y="529351"/>
            <a:ext cx="11844000" cy="0"/>
          </a:xfrm>
          <a:prstGeom prst="line">
            <a:avLst/>
          </a:prstGeom>
          <a:ln>
            <a:solidFill>
              <a:srgbClr val="7304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C9FEFC-13AB-4AB7-B5C5-580B769FE6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6565" y="105565"/>
            <a:ext cx="1120148" cy="333580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6DABA8F-9251-4A03-9E42-35D093F8054D}"/>
              </a:ext>
            </a:extLst>
          </p:cNvPr>
          <p:cNvSpPr/>
          <p:nvPr/>
        </p:nvSpPr>
        <p:spPr>
          <a:xfrm>
            <a:off x="183701" y="63305"/>
            <a:ext cx="9277291" cy="4542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err="1">
                <a:solidFill>
                  <a:srgbClr val="73043F"/>
                </a:solidFill>
                <a:latin typeface="Century Gothic" panose="020B0502020202020204" pitchFamily="34" charset="0"/>
              </a:rPr>
              <a:t>Точилка</a:t>
            </a:r>
            <a:r>
              <a:rPr lang="uk-UA" b="1" dirty="0">
                <a:solidFill>
                  <a:srgbClr val="73043F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>
                <a:solidFill>
                  <a:srgbClr val="73043F"/>
                </a:solidFill>
                <a:latin typeface="Century Gothic" panose="020B0502020202020204" pitchFamily="34" charset="0"/>
              </a:rPr>
              <a:t>Swift</a:t>
            </a:r>
            <a:endParaRPr lang="uk-UA" b="1" dirty="0">
              <a:solidFill>
                <a:srgbClr val="73043F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01CEAC0F-9E0D-4C03-B449-81F9D557E901}"/>
              </a:ext>
            </a:extLst>
          </p:cNvPr>
          <p:cNvSpPr/>
          <p:nvPr/>
        </p:nvSpPr>
        <p:spPr>
          <a:xfrm>
            <a:off x="7083552" y="643942"/>
            <a:ext cx="4589678" cy="3606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Надійна 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т</a:t>
            </a:r>
            <a:r>
              <a:rPr lang="uk-UA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очилка</a:t>
            </a: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 із міцного ABS-пластику.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Ергономічна форма, сучасний дизайн та приємні кольори.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Легко і акуратно заточує олівці завдяки гострому міцному лезу, яке міцно кріпиться шурупом до корпусу.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Стандартний отвір – 8 мм.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Упаковка: дисплей, асорті кольорів.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Мін відвантаження – дисплей 48 шт.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Упаковка – 48/2880</a:t>
            </a:r>
            <a:r>
              <a:rPr lang="ru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.</a:t>
            </a:r>
            <a:endParaRPr lang="uk-UA" sz="1400" dirty="0">
              <a:solidFill>
                <a:schemeClr val="tx1">
                  <a:lumMod val="75000"/>
                  <a:lumOff val="25000"/>
                </a:schemeClr>
              </a:solidFill>
              <a:latin typeface="Century Gothic" panose="020B0502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РРЦ  - 10,00 грн.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E34899C-9ECF-4A64-A5F7-A3DC68E532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858" y="4766408"/>
            <a:ext cx="1854101" cy="185410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C76629F-3746-4677-901A-8091217E4AA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3" b="7702"/>
          <a:stretch/>
        </p:blipFill>
        <p:spPr>
          <a:xfrm>
            <a:off x="433426" y="946799"/>
            <a:ext cx="5714991" cy="4940893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636D3FD-040F-4623-BD4E-1F8776072D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5" b="9820"/>
          <a:stretch/>
        </p:blipFill>
        <p:spPr>
          <a:xfrm>
            <a:off x="6994431" y="4548903"/>
            <a:ext cx="2575560" cy="2122408"/>
          </a:xfrm>
          <a:prstGeom prst="rect">
            <a:avLst/>
          </a:prstGeom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BA6786E7-1DF1-4F03-9332-4BEED9EBE39A}"/>
              </a:ext>
            </a:extLst>
          </p:cNvPr>
          <p:cNvSpPr/>
          <p:nvPr/>
        </p:nvSpPr>
        <p:spPr>
          <a:xfrm>
            <a:off x="183701" y="6328649"/>
            <a:ext cx="1757091" cy="374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uk-UA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Арт. 1165-A</a:t>
            </a:r>
          </a:p>
        </p:txBody>
      </p:sp>
    </p:spTree>
    <p:extLst>
      <p:ext uri="{BB962C8B-B14F-4D97-AF65-F5344CB8AC3E}">
        <p14:creationId xmlns:p14="http://schemas.microsoft.com/office/powerpoint/2010/main" val="2252878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8777</TotalTime>
  <Words>67</Words>
  <Application>Microsoft Office PowerPoint</Application>
  <PresentationFormat>Широкоэкранный</PresentationFormat>
  <Paragraphs>10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Здор</dc:creator>
  <cp:lastModifiedBy>Здор</cp:lastModifiedBy>
  <cp:revision>1902</cp:revision>
  <cp:lastPrinted>2020-08-04T08:57:03Z</cp:lastPrinted>
  <dcterms:created xsi:type="dcterms:W3CDTF">2019-03-13T13:21:03Z</dcterms:created>
  <dcterms:modified xsi:type="dcterms:W3CDTF">2024-08-01T08:19:49Z</dcterms:modified>
</cp:coreProperties>
</file>