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9F"/>
    <a:srgbClr val="7496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B89C4B-2488-4C19-B6C8-C6FF306944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4B6A06-C408-459D-AC6A-27AC786F78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D1492E-7952-4A0C-9AFD-C1C311B71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A08A-6A0C-478D-A82C-FBE4DAB66354}" type="datetimeFigureOut">
              <a:rPr lang="uk-UA" smtClean="0"/>
              <a:t>07.03.2025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16FB03-E04D-4185-8C5C-27A4F912C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9D7E5A-2DD5-4847-B47D-29D2B7A4C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C5A6-E4E8-4374-8BB5-140AC53A484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5278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1D0C22-0BDE-4625-B54D-DFB0E7222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75182AA-FFB2-40D3-A00C-66786BE29C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053927-1CE8-41AE-A33B-630D612C6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A08A-6A0C-478D-A82C-FBE4DAB66354}" type="datetimeFigureOut">
              <a:rPr lang="uk-UA" smtClean="0"/>
              <a:t>07.03.2025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06FE50-54A4-408E-A3ED-99F7FA4DA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A366E4-2C98-40CC-BBED-83DE00EEE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C5A6-E4E8-4374-8BB5-140AC53A484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9909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08DF5C6-1FFB-43DC-BAAE-827E737F69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BEB7B9A-96EA-46FF-9DC2-7AD666E55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CEFAF1-9A15-4624-926D-A8D81C61B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A08A-6A0C-478D-A82C-FBE4DAB66354}" type="datetimeFigureOut">
              <a:rPr lang="uk-UA" smtClean="0"/>
              <a:t>07.03.2025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9A8457-BD9D-4716-BA46-1B2C62325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41664B-10C0-4AD2-B607-8475E1496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C5A6-E4E8-4374-8BB5-140AC53A484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0152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C033CB-27B6-473E-8DE1-6484CC68A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3D31BE-54BE-454D-AA61-56F5B9D9A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1E6961-5493-47A3-A776-0AE75D824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A08A-6A0C-478D-A82C-FBE4DAB66354}" type="datetimeFigureOut">
              <a:rPr lang="uk-UA" smtClean="0"/>
              <a:t>07.03.2025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248AE1-9A0F-4BEC-B2B9-D6C04DA5A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8CA288-34D8-4EB7-9D86-428306F6F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C5A6-E4E8-4374-8BB5-140AC53A484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9668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155C3A-70DE-4D16-89E4-F5FB532F0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4EE51E-0B2A-4C2F-A16C-233E8BB85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207C2C-FA2F-4962-9ED0-B9E1F3D15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A08A-6A0C-478D-A82C-FBE4DAB66354}" type="datetimeFigureOut">
              <a:rPr lang="uk-UA" smtClean="0"/>
              <a:t>07.03.2025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3AA436-8351-4C3E-AFEC-47BD8743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E09F31-022F-4DDD-AB86-A59757739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C5A6-E4E8-4374-8BB5-140AC53A484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7019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EAE05A-1180-45D6-8611-CFE6EE616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D52BB7-2A19-4EE5-BEA4-2E79A915FD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0664F85-CF84-4C84-AEB1-43394133C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6B091A-F875-4AF4-B799-36351786E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A08A-6A0C-478D-A82C-FBE4DAB66354}" type="datetimeFigureOut">
              <a:rPr lang="uk-UA" smtClean="0"/>
              <a:t>07.03.2025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9D0247-FBE2-4B2D-99A2-38365A020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C976603-1461-41E2-B8CF-C8F8980D0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C5A6-E4E8-4374-8BB5-140AC53A484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6784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82DBC-12D2-4320-A153-67AF37B33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35B4AA-F354-4518-A796-713EB0ECA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F03A9A-2AAE-4FED-B226-71EA8BCEC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C1B36F0-88D1-4781-A7E7-20BA4F6EE8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A0C034E-6CCC-4135-9D44-7D35617D4A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AEC18D8-B193-49E6-A074-2F7B002C6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A08A-6A0C-478D-A82C-FBE4DAB66354}" type="datetimeFigureOut">
              <a:rPr lang="uk-UA" smtClean="0"/>
              <a:t>07.03.2025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2F9044-57DB-4645-93CE-35E22DE8D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8D91B4E-3D78-4242-891F-BE68764DD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C5A6-E4E8-4374-8BB5-140AC53A484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991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F928E3-4052-4E45-AFAD-D88172642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DC44FE9-8F62-4307-9B19-FF99F91C1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A08A-6A0C-478D-A82C-FBE4DAB66354}" type="datetimeFigureOut">
              <a:rPr lang="uk-UA" smtClean="0"/>
              <a:t>07.03.2025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422B69-8DE0-4901-AEA7-C04B4DD48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AC50101-5FEF-4864-93B5-4AAAB9CEC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C5A6-E4E8-4374-8BB5-140AC53A484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4233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B413067-84BC-4EDC-9D7F-9347FB348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A08A-6A0C-478D-A82C-FBE4DAB66354}" type="datetimeFigureOut">
              <a:rPr lang="uk-UA" smtClean="0"/>
              <a:t>07.03.2025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14705E4-98F6-44EE-B91F-3D460B6EC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C7BA33A-9F84-45C6-A240-C8EBCDAFE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C5A6-E4E8-4374-8BB5-140AC53A484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5920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6096C0-C805-45D5-B4F9-EEF75953A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ABC237-454A-41BE-80EF-D2D6273E4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E0D59C-189B-4BA7-BD01-1CEA10E04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763C60F-1D81-4925-9A02-2CF22C4DC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A08A-6A0C-478D-A82C-FBE4DAB66354}" type="datetimeFigureOut">
              <a:rPr lang="uk-UA" smtClean="0"/>
              <a:t>07.03.2025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5035565-CD57-485D-B298-815C635EF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66D9F5-9872-450E-BC7E-E5A65ECA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C5A6-E4E8-4374-8BB5-140AC53A484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1978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7CF927-9A5B-4082-A092-1DE7FBBF8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E6154E3-6297-4A5E-9604-35EC7FAFC6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873BAE-8517-4845-8C9B-8E829B092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0EFE17-5E7D-4189-9ECF-8E519EB51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A08A-6A0C-478D-A82C-FBE4DAB66354}" type="datetimeFigureOut">
              <a:rPr lang="uk-UA" smtClean="0"/>
              <a:t>07.03.2025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5FD44F-4658-4350-AC2F-AA773AEC6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90A543-0F2C-431C-B25E-1537AB0EB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C5A6-E4E8-4374-8BB5-140AC53A484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2164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3EA16A-BDF4-4D0C-9796-E04B98B16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7B0720-03AD-461F-93AA-7C1A76A415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A07BD4-E6FF-4482-B469-5CB712424C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8A08A-6A0C-478D-A82C-FBE4DAB66354}" type="datetimeFigureOut">
              <a:rPr lang="uk-UA" smtClean="0"/>
              <a:t>07.03.2025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BE014F-8C33-4100-933D-2E3E7FE063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617D0C-B6EF-431F-8CB1-CDBD091F2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AC5A6-E4E8-4374-8BB5-140AC53A484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584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2E71B4-0E99-40B3-B81D-0FB42910EA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" t="17653" r="15399" b="34479"/>
          <a:stretch/>
        </p:blipFill>
        <p:spPr>
          <a:xfrm>
            <a:off x="6096000" y="616197"/>
            <a:ext cx="5400000" cy="65060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2F0143-6AFD-460A-A49B-F563D30AA2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" t="18025" r="15409" b="31015"/>
          <a:stretch/>
        </p:blipFill>
        <p:spPr>
          <a:xfrm>
            <a:off x="6096000" y="1337917"/>
            <a:ext cx="5400000" cy="69367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E99FE3-B417-470E-B301-8AF635FA73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" t="18732" r="15139" b="37636"/>
          <a:stretch/>
        </p:blipFill>
        <p:spPr>
          <a:xfrm>
            <a:off x="6138332" y="2102710"/>
            <a:ext cx="5400000" cy="5909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55090E6-8C6C-43D5-B935-91D0B69C4F0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19024" r="15348" b="36344"/>
          <a:stretch/>
        </p:blipFill>
        <p:spPr>
          <a:xfrm>
            <a:off x="6138332" y="2764805"/>
            <a:ext cx="5400000" cy="6050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1B57D5E-3CB2-4469-AB24-EBF3ABD26ED0}"/>
              </a:ext>
            </a:extLst>
          </p:cNvPr>
          <p:cNvSpPr txBox="1"/>
          <p:nvPr/>
        </p:nvSpPr>
        <p:spPr>
          <a:xfrm>
            <a:off x="84755" y="34614"/>
            <a:ext cx="5681042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uk-UA"/>
            </a:defPPr>
            <a:lvl1pPr defTabSz="457200">
              <a:defRPr sz="2800" b="1">
                <a:solidFill>
                  <a:srgbClr val="003E7E"/>
                </a:solidFill>
              </a:defRPr>
            </a:lvl1pPr>
          </a:lstStyle>
          <a:p>
            <a:r>
              <a:rPr lang="uk-UA" dirty="0"/>
              <a:t>Маркер </a:t>
            </a:r>
            <a:r>
              <a:rPr lang="uk-UA" dirty="0" err="1"/>
              <a:t>Non-Permanent</a:t>
            </a:r>
            <a:r>
              <a:rPr lang="uk-UA" dirty="0"/>
              <a:t> ОНР 2646 F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8ED87DE-538D-41F1-9508-91594F62E8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89" y="890699"/>
            <a:ext cx="5494866" cy="549486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FCFC38E-2C24-4256-8D83-614C92A72585}"/>
              </a:ext>
            </a:extLst>
          </p:cNvPr>
          <p:cNvSpPr txBox="1"/>
          <p:nvPr/>
        </p:nvSpPr>
        <p:spPr>
          <a:xfrm>
            <a:off x="5815733" y="3649047"/>
            <a:ext cx="5960534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rgbClr val="003E7E"/>
                </a:solidFill>
              </a:rPr>
              <a:t>Неперманентний маркер </a:t>
            </a:r>
            <a:r>
              <a:rPr lang="uk-UA" sz="1400" dirty="0">
                <a:solidFill>
                  <a:srgbClr val="003E7E"/>
                </a:solidFill>
              </a:rPr>
              <a:t>для нанесення написів на проекційних плівках та інших гладких, ламінованих поверхнях (наприклад, на </a:t>
            </a:r>
            <a:r>
              <a:rPr lang="uk-UA" sz="1400" b="1" dirty="0">
                <a:solidFill>
                  <a:srgbClr val="003E7E"/>
                </a:solidFill>
              </a:rPr>
              <a:t>ламінованих військових картах</a:t>
            </a:r>
            <a:r>
              <a:rPr lang="uk-UA" sz="1400" dirty="0">
                <a:solidFill>
                  <a:srgbClr val="003E7E"/>
                </a:solidFill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rgbClr val="003E7E"/>
                </a:solidFill>
              </a:rPr>
              <a:t>Чорнило на водній основі. </a:t>
            </a:r>
            <a:r>
              <a:rPr lang="uk-UA" sz="1400" b="1" dirty="0">
                <a:solidFill>
                  <a:srgbClr val="003E7E"/>
                </a:solidFill>
              </a:rPr>
              <a:t>Напис стійкий до витирання, але може бути стертий вологою серветкою. </a:t>
            </a:r>
            <a:r>
              <a:rPr lang="uk-UA" sz="1400" dirty="0">
                <a:solidFill>
                  <a:srgbClr val="003E7E"/>
                </a:solidFill>
              </a:rPr>
              <a:t>Напис швидко висихає на поверхні.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rgbClr val="003E7E"/>
                </a:solidFill>
              </a:rPr>
              <a:t>Тонкий пластиковий пишучий вузол дозволяє підписувати дуже дрібні деталі і не пошкоджує поверхню.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rgbClr val="003E7E"/>
                </a:solidFill>
              </a:rPr>
              <a:t>Ергономічна форма зони захоплення зменшує напругу м'язів пальців. Ширина сліду 0,6 мм.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uk-UA" sz="1400" dirty="0">
              <a:solidFill>
                <a:srgbClr val="003E7E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rgbClr val="003E7E"/>
                </a:solidFill>
              </a:rPr>
              <a:t>Мін відвантаження - 10 шт.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rgbClr val="003E7E"/>
                </a:solidFill>
              </a:rPr>
              <a:t>Упаковка –10/200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rgbClr val="003E7E"/>
                </a:solidFill>
              </a:rPr>
              <a:t>РРЦ  - 25.70 грн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2238E2-C5A9-46B0-9187-E017AB9A9DDD}"/>
              </a:ext>
            </a:extLst>
          </p:cNvPr>
          <p:cNvSpPr txBox="1"/>
          <p:nvPr/>
        </p:nvSpPr>
        <p:spPr>
          <a:xfrm>
            <a:off x="6035761" y="1175480"/>
            <a:ext cx="161713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  <a:defRPr sz="1400">
                <a:solidFill>
                  <a:srgbClr val="003E7E"/>
                </a:solidFill>
              </a:defRPr>
            </a:lvl1pPr>
          </a:lstStyle>
          <a:p>
            <a:pPr marL="0" indent="0">
              <a:buNone/>
            </a:pPr>
            <a:r>
              <a:rPr lang="uk-UA" sz="1050" dirty="0"/>
              <a:t>2646/01, чорний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91268A-500B-47A7-93DE-9A05AC235072}"/>
              </a:ext>
            </a:extLst>
          </p:cNvPr>
          <p:cNvSpPr txBox="1"/>
          <p:nvPr/>
        </p:nvSpPr>
        <p:spPr>
          <a:xfrm>
            <a:off x="6035761" y="1920670"/>
            <a:ext cx="161713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  <a:defRPr sz="1400">
                <a:solidFill>
                  <a:srgbClr val="003E7E"/>
                </a:solidFill>
              </a:defRPr>
            </a:lvl1pPr>
          </a:lstStyle>
          <a:p>
            <a:pPr marL="0" indent="0">
              <a:buNone/>
            </a:pPr>
            <a:r>
              <a:rPr lang="uk-UA" sz="1050" dirty="0"/>
              <a:t>2646/03, синій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E49E60-F2E5-473E-B957-B10BCCC0E923}"/>
              </a:ext>
            </a:extLst>
          </p:cNvPr>
          <p:cNvSpPr txBox="1"/>
          <p:nvPr/>
        </p:nvSpPr>
        <p:spPr>
          <a:xfrm>
            <a:off x="6035761" y="2621021"/>
            <a:ext cx="161713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  <a:defRPr sz="1400">
                <a:solidFill>
                  <a:srgbClr val="003E7E"/>
                </a:solidFill>
              </a:defRPr>
            </a:lvl1pPr>
          </a:lstStyle>
          <a:p>
            <a:pPr marL="0" indent="0">
              <a:buNone/>
            </a:pPr>
            <a:r>
              <a:rPr lang="uk-UA" sz="1050" dirty="0"/>
              <a:t>2646/02, червоний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D0B84D-C1C8-4999-9DF2-B29FF694920A}"/>
              </a:ext>
            </a:extLst>
          </p:cNvPr>
          <p:cNvSpPr txBox="1"/>
          <p:nvPr/>
        </p:nvSpPr>
        <p:spPr>
          <a:xfrm>
            <a:off x="6035761" y="3313257"/>
            <a:ext cx="161713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  <a:defRPr sz="1400">
                <a:solidFill>
                  <a:srgbClr val="003E7E"/>
                </a:solidFill>
              </a:defRPr>
            </a:lvl1pPr>
          </a:lstStyle>
          <a:p>
            <a:pPr marL="0" indent="0">
              <a:buNone/>
            </a:pPr>
            <a:r>
              <a:rPr lang="uk-UA" sz="1050" dirty="0"/>
              <a:t>2646/04, зелений</a:t>
            </a:r>
          </a:p>
        </p:txBody>
      </p:sp>
      <p:cxnSp>
        <p:nvCxnSpPr>
          <p:cNvPr id="14" name="Přímá spojnice 6">
            <a:extLst>
              <a:ext uri="{FF2B5EF4-FFF2-40B4-BE49-F238E27FC236}">
                <a16:creationId xmlns:a16="http://schemas.microsoft.com/office/drawing/2014/main" id="{14DCD15C-32B5-41CA-BD50-996515418283}"/>
              </a:ext>
            </a:extLst>
          </p:cNvPr>
          <p:cNvCxnSpPr>
            <a:cxnSpLocks/>
          </p:cNvCxnSpPr>
          <p:nvPr/>
        </p:nvCxnSpPr>
        <p:spPr>
          <a:xfrm>
            <a:off x="101689" y="547041"/>
            <a:ext cx="11904044" cy="0"/>
          </a:xfrm>
          <a:prstGeom prst="line">
            <a:avLst/>
          </a:prstGeom>
          <a:ln w="22225">
            <a:solidFill>
              <a:srgbClr val="004F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401D194-44B2-4606-B006-637419B732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130" y="51548"/>
            <a:ext cx="1617134" cy="40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5654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103</Words>
  <Application>Microsoft Office PowerPoint</Application>
  <PresentationFormat>Широкоэкранный</PresentationFormat>
  <Paragraphs>13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50</cp:revision>
  <dcterms:created xsi:type="dcterms:W3CDTF">2024-10-21T08:17:05Z</dcterms:created>
  <dcterms:modified xsi:type="dcterms:W3CDTF">2025-03-07T12:59:54Z</dcterms:modified>
</cp:coreProperties>
</file>