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2" r:id="rId4"/>
    <p:sldId id="263" r:id="rId5"/>
    <p:sldId id="266" r:id="rId6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83" d="100"/>
          <a:sy n="83" d="100"/>
        </p:scale>
        <p:origin x="3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B89C4B-2488-4C19-B6C8-C6FF306944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44B6A06-C408-459D-AC6A-27AC786F78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D1492E-7952-4A0C-9AFD-C1C311B71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8A08A-6A0C-478D-A82C-FBE4DAB66354}" type="datetimeFigureOut">
              <a:rPr lang="uk-UA" smtClean="0"/>
              <a:t>25.10.2024</a:t>
            </a:fld>
            <a:endParaRPr lang="uk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16FB03-E04D-4185-8C5C-27A4F912C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9D7E5A-2DD5-4847-B47D-29D2B7A4C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C5A6-E4E8-4374-8BB5-140AC53A484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05278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1D0C22-0BDE-4625-B54D-DFB0E7222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75182AA-FFB2-40D3-A00C-66786BE29C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053927-1CE8-41AE-A33B-630D612C6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8A08A-6A0C-478D-A82C-FBE4DAB66354}" type="datetimeFigureOut">
              <a:rPr lang="uk-UA" smtClean="0"/>
              <a:t>25.10.2024</a:t>
            </a:fld>
            <a:endParaRPr lang="uk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06FE50-54A4-408E-A3ED-99F7FA4DA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A366E4-2C98-40CC-BBED-83DE00EEE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C5A6-E4E8-4374-8BB5-140AC53A484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79909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08DF5C6-1FFB-43DC-BAAE-827E737F69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BEB7B9A-96EA-46FF-9DC2-7AD666E55C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CEFAF1-9A15-4624-926D-A8D81C61B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8A08A-6A0C-478D-A82C-FBE4DAB66354}" type="datetimeFigureOut">
              <a:rPr lang="uk-UA" smtClean="0"/>
              <a:t>25.10.2024</a:t>
            </a:fld>
            <a:endParaRPr lang="uk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D9A8457-BD9D-4716-BA46-1B2C62325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41664B-10C0-4AD2-B607-8475E1496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C5A6-E4E8-4374-8BB5-140AC53A484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60152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C033CB-27B6-473E-8DE1-6484CC68A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3D31BE-54BE-454D-AA61-56F5B9D9A3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1E6961-5493-47A3-A776-0AE75D824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8A08A-6A0C-478D-A82C-FBE4DAB66354}" type="datetimeFigureOut">
              <a:rPr lang="uk-UA" smtClean="0"/>
              <a:t>25.10.2024</a:t>
            </a:fld>
            <a:endParaRPr lang="uk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9248AE1-9A0F-4BEC-B2B9-D6C04DA5A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8CA288-34D8-4EB7-9D86-428306F6F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C5A6-E4E8-4374-8BB5-140AC53A484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19668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155C3A-70DE-4D16-89E4-F5FB532F0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A4EE51E-0B2A-4C2F-A16C-233E8BB85F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207C2C-FA2F-4962-9ED0-B9E1F3D15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8A08A-6A0C-478D-A82C-FBE4DAB66354}" type="datetimeFigureOut">
              <a:rPr lang="uk-UA" smtClean="0"/>
              <a:t>25.10.2024</a:t>
            </a:fld>
            <a:endParaRPr lang="uk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3AA436-8351-4C3E-AFEC-47BD8743A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E09F31-022F-4DDD-AB86-A59757739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C5A6-E4E8-4374-8BB5-140AC53A484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57019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EAE05A-1180-45D6-8611-CFE6EE616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D52BB7-2A19-4EE5-BEA4-2E79A915FD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0664F85-CF84-4C84-AEB1-43394133C6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06B091A-F875-4AF4-B799-36351786E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8A08A-6A0C-478D-A82C-FBE4DAB66354}" type="datetimeFigureOut">
              <a:rPr lang="uk-UA" smtClean="0"/>
              <a:t>25.10.2024</a:t>
            </a:fld>
            <a:endParaRPr lang="uk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29D0247-FBE2-4B2D-99A2-38365A020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976603-1461-41E2-B8CF-C8F8980D0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C5A6-E4E8-4374-8BB5-140AC53A484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36784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82DBC-12D2-4320-A153-67AF37B33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F35B4AA-F354-4518-A796-713EB0ECA3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4F03A9A-2AAE-4FED-B226-71EA8BCECB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C1B36F0-88D1-4781-A7E7-20BA4F6EE8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A0C034E-6CCC-4135-9D44-7D35617D4A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AEC18D8-B193-49E6-A074-2F7B002C6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8A08A-6A0C-478D-A82C-FBE4DAB66354}" type="datetimeFigureOut">
              <a:rPr lang="uk-UA" smtClean="0"/>
              <a:t>25.10.2024</a:t>
            </a:fld>
            <a:endParaRPr lang="uk-UA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B2F9044-57DB-4645-93CE-35E22DE8D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8D91B4E-3D78-4242-891F-BE68764DD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C5A6-E4E8-4374-8BB5-140AC53A484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3991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F928E3-4052-4E45-AFAD-D88172642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DC44FE9-8F62-4307-9B19-FF99F91C1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8A08A-6A0C-478D-A82C-FBE4DAB66354}" type="datetimeFigureOut">
              <a:rPr lang="uk-UA" smtClean="0"/>
              <a:t>25.10.2024</a:t>
            </a:fld>
            <a:endParaRPr lang="uk-UA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A422B69-8DE0-4901-AEA7-C04B4DD48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AC50101-5FEF-4864-93B5-4AAAB9CEC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C5A6-E4E8-4374-8BB5-140AC53A484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04233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B413067-84BC-4EDC-9D7F-9347FB348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8A08A-6A0C-478D-A82C-FBE4DAB66354}" type="datetimeFigureOut">
              <a:rPr lang="uk-UA" smtClean="0"/>
              <a:t>25.10.2024</a:t>
            </a:fld>
            <a:endParaRPr lang="uk-UA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14705E4-98F6-44EE-B91F-3D460B6EC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C7BA33A-9F84-45C6-A240-C8EBCDAFE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C5A6-E4E8-4374-8BB5-140AC53A484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55920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6096C0-C805-45D5-B4F9-EEF75953A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ABC237-454A-41BE-80EF-D2D6273E42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5E0D59C-189B-4BA7-BD01-1CEA10E048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763C60F-1D81-4925-9A02-2CF22C4DC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8A08A-6A0C-478D-A82C-FBE4DAB66354}" type="datetimeFigureOut">
              <a:rPr lang="uk-UA" smtClean="0"/>
              <a:t>25.10.2024</a:t>
            </a:fld>
            <a:endParaRPr lang="uk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5035565-CD57-485D-B298-815C635EF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466D9F5-9872-450E-BC7E-E5A65ECA7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C5A6-E4E8-4374-8BB5-140AC53A484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31978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7CF927-9A5B-4082-A092-1DE7FBBF8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E6154E3-6297-4A5E-9604-35EC7FAFC6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1873BAE-8517-4845-8C9B-8E829B0927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A0EFE17-5E7D-4189-9ECF-8E519EB51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8A08A-6A0C-478D-A82C-FBE4DAB66354}" type="datetimeFigureOut">
              <a:rPr lang="uk-UA" smtClean="0"/>
              <a:t>25.10.2024</a:t>
            </a:fld>
            <a:endParaRPr lang="uk-UA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5FD44F-4658-4350-AC2F-AA773AEC6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A90A543-0F2C-431C-B25E-1537AB0EB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C5A6-E4E8-4374-8BB5-140AC53A484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92164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3EA16A-BDF4-4D0C-9796-E04B98B16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97B0720-03AD-461F-93AA-7C1A76A415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A07BD4-E6FF-4482-B469-5CB712424C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C8A08A-6A0C-478D-A82C-FBE4DAB66354}" type="datetimeFigureOut">
              <a:rPr lang="uk-UA" smtClean="0"/>
              <a:t>25.10.2024</a:t>
            </a:fld>
            <a:endParaRPr lang="uk-UA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8BE014F-8C33-4100-933D-2E3E7FE063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D617D0C-B6EF-431F-8CB1-CDBD091F2F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C5A6-E4E8-4374-8BB5-140AC53A4843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35849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94A4422-2B50-4A52-A92C-4E8269C36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2801" y="837646"/>
            <a:ext cx="7010070" cy="10258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598DA4F-FEB0-4EF4-A668-DF047E36F9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4" t="3367" r="21877" b="3277"/>
          <a:stretch/>
        </p:blipFill>
        <p:spPr>
          <a:xfrm>
            <a:off x="276889" y="137120"/>
            <a:ext cx="3813848" cy="658376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D36BEE8-1CEB-4E47-935D-01D73E4C9EA1}"/>
              </a:ext>
            </a:extLst>
          </p:cNvPr>
          <p:cNvSpPr/>
          <p:nvPr/>
        </p:nvSpPr>
        <p:spPr>
          <a:xfrm>
            <a:off x="4905041" y="1969220"/>
            <a:ext cx="701007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uk-UA" sz="1600" b="1" dirty="0">
                <a:solidFill>
                  <a:srgbClr val="003E7E"/>
                </a:solidFill>
                <a:highlight>
                  <a:srgbClr val="FFFF00"/>
                </a:highlight>
              </a:rPr>
              <a:t>Фломастери, які безпечні для дітей віком від 1 року!</a:t>
            </a: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uk-UA" sz="1600" dirty="0">
                <a:solidFill>
                  <a:srgbClr val="003E7E"/>
                </a:solidFill>
              </a:rPr>
              <a:t>Безпечний закруглений пишучий вузол.</a:t>
            </a: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uk-UA" sz="1600" dirty="0">
                <a:solidFill>
                  <a:srgbClr val="003E7E"/>
                </a:solidFill>
              </a:rPr>
              <a:t>Пишучий вузол витримує значне навантаження без деформації.</a:t>
            </a: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uk-UA" sz="1600" dirty="0">
                <a:solidFill>
                  <a:srgbClr val="003E7E"/>
                </a:solidFill>
              </a:rPr>
              <a:t>Безпечне чорнило легко змиваються з рук та відпираються з одягу.</a:t>
            </a: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uk-UA" sz="1600" dirty="0">
                <a:solidFill>
                  <a:srgbClr val="003E7E"/>
                </a:solidFill>
              </a:rPr>
              <a:t>Ергономічна форма зони захоплення зменшує напруження м'язів пальців.</a:t>
            </a: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uk-UA" sz="1600" dirty="0">
                <a:solidFill>
                  <a:srgbClr val="003E7E"/>
                </a:solidFill>
              </a:rPr>
              <a:t>Яскраві та насичені кольори.</a:t>
            </a: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uk-UA" sz="1600" dirty="0">
                <a:solidFill>
                  <a:srgbClr val="003E7E"/>
                </a:solidFill>
              </a:rPr>
              <a:t>Ширина сліду 1-2 мм.</a:t>
            </a: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uk-UA" sz="1600" dirty="0">
                <a:solidFill>
                  <a:srgbClr val="003E7E"/>
                </a:solidFill>
              </a:rPr>
              <a:t>Вентильований ковпачок. </a:t>
            </a: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uk-UA" sz="1600" dirty="0">
                <a:solidFill>
                  <a:srgbClr val="003E7E"/>
                </a:solidFill>
              </a:rPr>
              <a:t>Корпус із поліпропілену.</a:t>
            </a: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uk-UA" sz="1600" dirty="0">
                <a:solidFill>
                  <a:srgbClr val="003E7E"/>
                </a:solidFill>
              </a:rPr>
              <a:t>Не висихає без ковпачка протягом 10 днів.</a:t>
            </a: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uk-UA" sz="1600" dirty="0">
                <a:solidFill>
                  <a:srgbClr val="003E7E"/>
                </a:solidFill>
              </a:rPr>
              <a:t>Термін зберігання - 6 років.</a:t>
            </a: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uk-UA" sz="1600" dirty="0">
                <a:solidFill>
                  <a:srgbClr val="003E7E"/>
                </a:solidFill>
              </a:rPr>
              <a:t>Картонна упаковка з </a:t>
            </a:r>
            <a:r>
              <a:rPr lang="uk-UA" sz="1600" dirty="0" err="1">
                <a:solidFill>
                  <a:srgbClr val="003E7E"/>
                </a:solidFill>
              </a:rPr>
              <a:t>еврозавісом</a:t>
            </a:r>
            <a:r>
              <a:rPr lang="uk-UA" sz="1600" dirty="0">
                <a:solidFill>
                  <a:srgbClr val="003E7E"/>
                </a:solidFill>
              </a:rPr>
              <a:t>.</a:t>
            </a: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endParaRPr lang="uk-UA" sz="1600" dirty="0">
              <a:solidFill>
                <a:srgbClr val="003E7E"/>
              </a:solidFill>
            </a:endParaRP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uk-UA" sz="1600" dirty="0">
                <a:solidFill>
                  <a:srgbClr val="003E7E"/>
                </a:solidFill>
              </a:rPr>
              <a:t>Арт. 8660/08</a:t>
            </a: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uk-UA" sz="1600" dirty="0">
                <a:solidFill>
                  <a:srgbClr val="003E7E"/>
                </a:solidFill>
              </a:rPr>
              <a:t>Мін відвантаження - 1 шт. </a:t>
            </a: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uk-UA" sz="1600" dirty="0">
                <a:solidFill>
                  <a:srgbClr val="003E7E"/>
                </a:solidFill>
              </a:rPr>
              <a:t>Упаковка – 1/10</a:t>
            </a:r>
          </a:p>
          <a:p>
            <a:pPr marL="285750" indent="-285750" defTabSz="457200">
              <a:buFont typeface="Arial" panose="020B0604020202020204" pitchFamily="34" charset="0"/>
              <a:buChar char="•"/>
            </a:pPr>
            <a:r>
              <a:rPr lang="uk-UA" sz="1600" dirty="0">
                <a:solidFill>
                  <a:srgbClr val="003E7E"/>
                </a:solidFill>
              </a:rPr>
              <a:t>РРЦ  - 186,00 грн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F35A43B-30DF-45C8-9F24-4FF291FA8F5A}"/>
              </a:ext>
            </a:extLst>
          </p:cNvPr>
          <p:cNvSpPr/>
          <p:nvPr/>
        </p:nvSpPr>
        <p:spPr>
          <a:xfrm>
            <a:off x="4812801" y="241354"/>
            <a:ext cx="55821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ru-RU" sz="2800" b="1" dirty="0" err="1">
                <a:solidFill>
                  <a:srgbClr val="003E7E"/>
                </a:solidFill>
              </a:rPr>
              <a:t>Фломастери</a:t>
            </a:r>
            <a:r>
              <a:rPr lang="ru-RU" sz="2800" b="1" dirty="0">
                <a:solidFill>
                  <a:srgbClr val="003E7E"/>
                </a:solidFill>
              </a:rPr>
              <a:t> 8660 </a:t>
            </a:r>
            <a:r>
              <a:rPr lang="ru-RU" sz="2800" b="1" dirty="0" err="1">
                <a:solidFill>
                  <a:srgbClr val="003E7E"/>
                </a:solidFill>
              </a:rPr>
              <a:t>Baby</a:t>
            </a:r>
            <a:r>
              <a:rPr lang="ru-RU" sz="2800" b="1" dirty="0">
                <a:solidFill>
                  <a:srgbClr val="003E7E"/>
                </a:solidFill>
              </a:rPr>
              <a:t> </a:t>
            </a:r>
            <a:r>
              <a:rPr lang="ru-RU" sz="2800" b="1" dirty="0" err="1">
                <a:solidFill>
                  <a:srgbClr val="003E7E"/>
                </a:solidFill>
              </a:rPr>
              <a:t>набір</a:t>
            </a:r>
            <a:r>
              <a:rPr lang="ru-RU" sz="2800" b="1" dirty="0">
                <a:solidFill>
                  <a:srgbClr val="003E7E"/>
                </a:solidFill>
              </a:rPr>
              <a:t> 8 шт.</a:t>
            </a:r>
            <a:endParaRPr lang="en-US" sz="2800" b="1" dirty="0">
              <a:solidFill>
                <a:srgbClr val="003E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416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DADABB9-9602-4740-93F4-B474CEF308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021"/>
            <a:ext cx="6858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06DF679-F896-4D81-B2C7-C157C35415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44" t="3367" r="21877" b="3277"/>
          <a:stretch/>
        </p:blipFill>
        <p:spPr>
          <a:xfrm>
            <a:off x="7896890" y="129099"/>
            <a:ext cx="3813848" cy="6583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5493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04DD5A-6755-412B-BB8E-154734BE5B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4" b="15296"/>
          <a:stretch/>
        </p:blipFill>
        <p:spPr>
          <a:xfrm>
            <a:off x="0" y="-16042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323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79CB70-8082-464D-8F96-1238FF5033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5" b="9342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780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4FBAED-45A6-4274-9F58-7EA140149C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25"/>
          <a:stretch/>
        </p:blipFill>
        <p:spPr>
          <a:xfrm>
            <a:off x="1" y="1"/>
            <a:ext cx="12191997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8394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103</Words>
  <Application>Microsoft Office PowerPoint</Application>
  <PresentationFormat>Широкоэкранный</PresentationFormat>
  <Paragraphs>18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Здор</cp:lastModifiedBy>
  <cp:revision>38</cp:revision>
  <dcterms:created xsi:type="dcterms:W3CDTF">2024-10-21T08:17:05Z</dcterms:created>
  <dcterms:modified xsi:type="dcterms:W3CDTF">2024-10-25T11:05:58Z</dcterms:modified>
</cp:coreProperties>
</file>