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"/>
  </p:notesMasterIdLst>
  <p:handoutMasterIdLst>
    <p:handoutMasterId r:id="rId5"/>
  </p:handoutMasterIdLst>
  <p:sldIdLst>
    <p:sldId id="926" r:id="rId2"/>
    <p:sldId id="927" r:id="rId3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C00"/>
    <a:srgbClr val="F9DF8D"/>
    <a:srgbClr val="F7BF3E"/>
    <a:srgbClr val="73043F"/>
    <a:srgbClr val="AC0A4F"/>
    <a:srgbClr val="990000"/>
    <a:srgbClr val="FF0000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9" autoAdjust="0"/>
    <p:restoredTop sz="95238" autoAdjust="0"/>
  </p:normalViewPr>
  <p:slideViewPr>
    <p:cSldViewPr snapToGrid="0">
      <p:cViewPr varScale="1">
        <p:scale>
          <a:sx n="79" d="100"/>
          <a:sy n="79" d="100"/>
        </p:scale>
        <p:origin x="8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CEAC894-058F-4495-A5FB-66AD09B5CAAA}"/>
              </a:ext>
            </a:extLst>
          </p:cNvPr>
          <p:cNvSpPr/>
          <p:nvPr/>
        </p:nvSpPr>
        <p:spPr>
          <a:xfrm>
            <a:off x="203920" y="38483"/>
            <a:ext cx="8147600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Ручка кулькова </a:t>
            </a:r>
            <a:r>
              <a:rPr lang="uk-UA" sz="2400" b="1" dirty="0" err="1">
                <a:solidFill>
                  <a:srgbClr val="7030A0"/>
                </a:solidFill>
                <a:latin typeface="Century Gothic" panose="020B0502020202020204" pitchFamily="34" charset="0"/>
              </a:rPr>
              <a:t>Top</a:t>
            </a:r>
            <a:r>
              <a:rPr lang="uk-UA" sz="2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uk-UA" sz="2400" b="1" dirty="0" err="1">
                <a:solidFill>
                  <a:srgbClr val="7030A0"/>
                </a:solidFill>
                <a:latin typeface="Century Gothic" panose="020B0502020202020204" pitchFamily="34" charset="0"/>
              </a:rPr>
              <a:t>Tek</a:t>
            </a:r>
            <a:r>
              <a:rPr lang="uk-UA" sz="2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uk-UA" sz="2400" b="1" dirty="0" err="1">
                <a:solidFill>
                  <a:srgbClr val="7030A0"/>
                </a:solidFill>
                <a:latin typeface="Century Gothic" panose="020B0502020202020204" pitchFamily="34" charset="0"/>
              </a:rPr>
              <a:t>Fusion</a:t>
            </a:r>
            <a:r>
              <a:rPr lang="uk-UA" sz="2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 10 000, фіолетова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10947803-9BD9-434B-82F5-2A27AB5CB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37497" y="134868"/>
            <a:ext cx="885972" cy="52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0E09D48E-A235-430C-B9F4-C5639EF07D8E}"/>
              </a:ext>
            </a:extLst>
          </p:cNvPr>
          <p:cNvCxnSpPr>
            <a:cxnSpLocks/>
          </p:cNvCxnSpPr>
          <p:nvPr/>
        </p:nvCxnSpPr>
        <p:spPr>
          <a:xfrm>
            <a:off x="59702" y="720344"/>
            <a:ext cx="1206000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9524F6F8-3C88-4612-8BA2-6D308EDC2144}"/>
              </a:ext>
            </a:extLst>
          </p:cNvPr>
          <p:cNvGrpSpPr/>
          <p:nvPr/>
        </p:nvGrpSpPr>
        <p:grpSpPr>
          <a:xfrm>
            <a:off x="765939" y="924231"/>
            <a:ext cx="6537071" cy="6124791"/>
            <a:chOff x="534291" y="960807"/>
            <a:chExt cx="6537071" cy="6124791"/>
          </a:xfrm>
        </p:grpSpPr>
        <p:pic>
          <p:nvPicPr>
            <p:cNvPr id="25" name="Рисунок 24">
              <a:extLst>
                <a:ext uri="{FF2B5EF4-FFF2-40B4-BE49-F238E27FC236}">
                  <a16:creationId xmlns:a16="http://schemas.microsoft.com/office/drawing/2014/main" id="{45DBB682-863D-45DC-A027-37CA9B613C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46" t="9472" r="18116" b="6500"/>
            <a:stretch/>
          </p:blipFill>
          <p:spPr>
            <a:xfrm>
              <a:off x="534291" y="1109158"/>
              <a:ext cx="3998976" cy="5559863"/>
            </a:xfrm>
            <a:prstGeom prst="rect">
              <a:avLst/>
            </a:prstGeom>
          </p:spPr>
        </p:pic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CC16891B-33A3-4C8B-831A-8BCD25248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6571" y="960807"/>
              <a:ext cx="6124791" cy="6124791"/>
            </a:xfrm>
            <a:prstGeom prst="rect">
              <a:avLst/>
            </a:prstGeom>
          </p:spPr>
        </p:pic>
      </p:grp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54B3E48-AF8F-4474-BCF6-10BC2275B8D3}"/>
              </a:ext>
            </a:extLst>
          </p:cNvPr>
          <p:cNvSpPr/>
          <p:nvPr/>
        </p:nvSpPr>
        <p:spPr>
          <a:xfrm>
            <a:off x="6681218" y="1141162"/>
            <a:ext cx="5096256" cy="4898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Пише у 6 разів довше</a:t>
            </a: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, ніж звичайна кулькова ручка.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Довжина лінії 10 000 м.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Xtreme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Viscosity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Ink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- чорнило забезпечує суперм’яке письмо.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Інноваційнй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 корпус </a:t>
            </a:r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dual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injection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- пластик з прогумованими вставками.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Високоточний пишучий вузол.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Металевий кліп.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Пишучий вузол 0,7 мм.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Колір чорнила і </a:t>
            </a:r>
            <a:r>
              <a:rPr lang="uk-UA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корпуса</a:t>
            </a: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: фіолетовий.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sz="14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Артикул: UX-10 000-11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Мін відвантаження - 12 шт.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Упаковка – 12/120/1200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РРЦ  - 41,30 грн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89E0F5D-9DCD-4A85-A708-DB38B1F475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5043" y="4280782"/>
            <a:ext cx="1856874" cy="185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369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CEAC894-058F-4495-A5FB-66AD09B5CAAA}"/>
              </a:ext>
            </a:extLst>
          </p:cNvPr>
          <p:cNvSpPr/>
          <p:nvPr/>
        </p:nvSpPr>
        <p:spPr>
          <a:xfrm>
            <a:off x="203920" y="38483"/>
            <a:ext cx="8147600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Ручка кулькова </a:t>
            </a:r>
            <a:r>
              <a:rPr lang="en-US" sz="2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Spectrum, </a:t>
            </a:r>
            <a:r>
              <a:rPr lang="uk-UA" sz="2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фіолетова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10947803-9BD9-434B-82F5-2A27AB5CB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37497" y="134868"/>
            <a:ext cx="885972" cy="52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0E09D48E-A235-430C-B9F4-C5639EF07D8E}"/>
              </a:ext>
            </a:extLst>
          </p:cNvPr>
          <p:cNvCxnSpPr>
            <a:cxnSpLocks/>
          </p:cNvCxnSpPr>
          <p:nvPr/>
        </p:nvCxnSpPr>
        <p:spPr>
          <a:xfrm>
            <a:off x="59702" y="720344"/>
            <a:ext cx="12060000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6DD36A-6EF9-4602-A931-1A9EED6FF4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4" t="10781" r="20752" b="11100"/>
          <a:stretch/>
        </p:blipFill>
        <p:spPr>
          <a:xfrm>
            <a:off x="534776" y="1121018"/>
            <a:ext cx="3742944" cy="518022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C94DE61-8715-4E6B-AE43-2C1D5F513A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07" y="1012835"/>
            <a:ext cx="5994778" cy="5994778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2D40054-52A2-4CFC-A36A-CCED68FCEF9D}"/>
              </a:ext>
            </a:extLst>
          </p:cNvPr>
          <p:cNvSpPr/>
          <p:nvPr/>
        </p:nvSpPr>
        <p:spPr>
          <a:xfrm>
            <a:off x="7281792" y="1325609"/>
            <a:ext cx="4449226" cy="3606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Visco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Fluid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Ink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— чорнило забезпечує суперм'яке письмо.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Високоточний пишучий вузол.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Довжина лінії - 1200 м.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Пишучий вузол 1 мм.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Колір чорнила і </a:t>
            </a:r>
            <a:r>
              <a:rPr lang="uk-UA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корпуса</a:t>
            </a: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: фіолетовий.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sz="14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Артикул: UX-100-11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Мін відвантаження – 50 шт.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Упаковка – 50/1000/4000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РРЦ  - 6,60 грн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816B729-6CD8-4341-B240-C85A15F1ED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1423" y="4550076"/>
            <a:ext cx="1751165" cy="175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469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10982</TotalTime>
  <Words>133</Words>
  <Application>Microsoft Office PowerPoint</Application>
  <PresentationFormat>Широкоэкранный</PresentationFormat>
  <Paragraphs>25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Здор</cp:lastModifiedBy>
  <cp:revision>2258</cp:revision>
  <cp:lastPrinted>2024-09-02T11:27:54Z</cp:lastPrinted>
  <dcterms:created xsi:type="dcterms:W3CDTF">2019-03-13T13:21:03Z</dcterms:created>
  <dcterms:modified xsi:type="dcterms:W3CDTF">2024-10-24T14:08:26Z</dcterms:modified>
</cp:coreProperties>
</file>